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1" r:id="rId3"/>
    <p:sldId id="282" r:id="rId4"/>
    <p:sldId id="336" r:id="rId5"/>
    <p:sldId id="287" r:id="rId6"/>
    <p:sldId id="401" r:id="rId7"/>
    <p:sldId id="404" r:id="rId8"/>
    <p:sldId id="337" r:id="rId9"/>
    <p:sldId id="413" r:id="rId10"/>
    <p:sldId id="408" r:id="rId11"/>
    <p:sldId id="365" r:id="rId12"/>
    <p:sldId id="409" r:id="rId13"/>
    <p:sldId id="410" r:id="rId14"/>
    <p:sldId id="411" r:id="rId15"/>
    <p:sldId id="412" r:id="rId16"/>
    <p:sldId id="399" r:id="rId17"/>
  </p:sldIdLst>
  <p:sldSz cx="9144000" cy="6858000" type="screen4x3"/>
  <p:notesSz cx="7102475" cy="9388475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7413" autoAdjust="0"/>
  </p:normalViewPr>
  <p:slideViewPr>
    <p:cSldViewPr>
      <p:cViewPr>
        <p:scale>
          <a:sx n="62" d="100"/>
          <a:sy n="62" d="100"/>
        </p:scale>
        <p:origin x="-105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554B5-4603-4E37-B730-133DE024AF3B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</dgm:pt>
    <dgm:pt modelId="{9AE36405-8284-4CB4-B671-07A4100CBE3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Cambria" panose="02040503050406030204" pitchFamily="18" charset="0"/>
            </a:rPr>
            <a:t>Permiso de Comerciante</a:t>
          </a:r>
          <a:endParaRPr lang="es-EC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CC2F7BDC-5177-4C91-8EDC-EF1ED297D8D8}" type="parTrans" cxnId="{426C72F4-9BB4-4DCC-A45B-C079E36764F5}">
      <dgm:prSet/>
      <dgm:spPr/>
      <dgm:t>
        <a:bodyPr/>
        <a:lstStyle/>
        <a:p>
          <a:endParaRPr lang="es-EC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BCFA580-09E8-4617-8422-27A6FA266A35}" type="sibTrans" cxnId="{426C72F4-9BB4-4DCC-A45B-C079E36764F5}">
      <dgm:prSet/>
      <dgm:spPr/>
      <dgm:t>
        <a:bodyPr/>
        <a:lstStyle/>
        <a:p>
          <a:endParaRPr lang="es-EC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8B62651D-5688-42B1-96CE-BFC0EC78976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Cambria" panose="02040503050406030204" pitchFamily="18" charset="0"/>
            </a:rPr>
            <a:t>Permiso de Exportador</a:t>
          </a:r>
          <a:endParaRPr lang="es-EC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A3B4602-7F26-4428-956E-2C46B48AC14F}" type="parTrans" cxnId="{77FB8CA3-83FF-4089-B405-12BE33FF6E77}">
      <dgm:prSet/>
      <dgm:spPr/>
      <dgm:t>
        <a:bodyPr/>
        <a:lstStyle/>
        <a:p>
          <a:endParaRPr lang="es-EC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0EF03F3-4303-4306-AE33-599E33143F35}" type="sibTrans" cxnId="{77FB8CA3-83FF-4089-B405-12BE33FF6E77}">
      <dgm:prSet/>
      <dgm:spPr/>
      <dgm:t>
        <a:bodyPr/>
        <a:lstStyle/>
        <a:p>
          <a:endParaRPr lang="es-EC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08380024-EF0F-4C72-9B36-B6108A667BA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Cambria" panose="02040503050406030204" pitchFamily="18" charset="0"/>
            </a:rPr>
            <a:t>Autorice a ejercer la actividad. pesquera en a fase de comercialización</a:t>
          </a:r>
        </a:p>
        <a:p>
          <a:endParaRPr lang="es-EC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631AC34D-612E-4673-8920-579C34EEE1D8}" type="parTrans" cxnId="{CA4CABF7-5378-4800-A80C-D19C99011904}">
      <dgm:prSet/>
      <dgm:spPr/>
      <dgm:t>
        <a:bodyPr/>
        <a:lstStyle/>
        <a:p>
          <a:endParaRPr lang="es-EC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65869C7-D42A-4260-B50B-F172DC42B475}" type="sibTrans" cxnId="{CA4CABF7-5378-4800-A80C-D19C99011904}">
      <dgm:prSet/>
      <dgm:spPr/>
      <dgm:t>
        <a:bodyPr/>
        <a:lstStyle/>
        <a:p>
          <a:endParaRPr lang="es-EC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C4DF8AA-9CEC-41EC-8765-9C594BE80933}" type="pres">
      <dgm:prSet presAssocID="{5BA554B5-4603-4E37-B730-133DE024AF3B}" presName="CompostProcess" presStyleCnt="0">
        <dgm:presLayoutVars>
          <dgm:dir/>
          <dgm:resizeHandles val="exact"/>
        </dgm:presLayoutVars>
      </dgm:prSet>
      <dgm:spPr/>
    </dgm:pt>
    <dgm:pt modelId="{C4E11808-2FBC-46E6-B7BC-E787BC62EFBB}" type="pres">
      <dgm:prSet presAssocID="{5BA554B5-4603-4E37-B730-133DE024AF3B}" presName="arrow" presStyleLbl="bgShp" presStyleIdx="0" presStyleCnt="1"/>
      <dgm:spPr/>
    </dgm:pt>
    <dgm:pt modelId="{155877D0-B398-4F6D-BE1E-6D355A243E6D}" type="pres">
      <dgm:prSet presAssocID="{5BA554B5-4603-4E37-B730-133DE024AF3B}" presName="linearProcess" presStyleCnt="0"/>
      <dgm:spPr/>
    </dgm:pt>
    <dgm:pt modelId="{0C1EE287-FB45-4FD5-A7F0-D4D4B85E0D49}" type="pres">
      <dgm:prSet presAssocID="{9AE36405-8284-4CB4-B671-07A4100CBE3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FA63C9-5685-42DD-BC9C-B85D1343B8E4}" type="pres">
      <dgm:prSet presAssocID="{BBCFA580-09E8-4617-8422-27A6FA266A35}" presName="sibTrans" presStyleCnt="0"/>
      <dgm:spPr/>
    </dgm:pt>
    <dgm:pt modelId="{C1BCCF2F-4843-4F77-8682-45A48700FC26}" type="pres">
      <dgm:prSet presAssocID="{8B62651D-5688-42B1-96CE-BFC0EC78976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2E783F-F42F-4D45-A545-8C7BE2C7CFF5}" type="pres">
      <dgm:prSet presAssocID="{70EF03F3-4303-4306-AE33-599E33143F35}" presName="sibTrans" presStyleCnt="0"/>
      <dgm:spPr/>
    </dgm:pt>
    <dgm:pt modelId="{B6F23EDA-4917-4492-B890-D76A1B8B8646}" type="pres">
      <dgm:prSet presAssocID="{08380024-EF0F-4C72-9B36-B6108A667BA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26C72F4-9BB4-4DCC-A45B-C079E36764F5}" srcId="{5BA554B5-4603-4E37-B730-133DE024AF3B}" destId="{9AE36405-8284-4CB4-B671-07A4100CBE36}" srcOrd="0" destOrd="0" parTransId="{CC2F7BDC-5177-4C91-8EDC-EF1ED297D8D8}" sibTransId="{BBCFA580-09E8-4617-8422-27A6FA266A35}"/>
    <dgm:cxn modelId="{669BFDB2-715F-4397-A62D-341C099CBE59}" type="presOf" srcId="{08380024-EF0F-4C72-9B36-B6108A667BA4}" destId="{B6F23EDA-4917-4492-B890-D76A1B8B8646}" srcOrd="0" destOrd="0" presId="urn:microsoft.com/office/officeart/2005/8/layout/hProcess9"/>
    <dgm:cxn modelId="{FD917B5F-E468-480C-A72E-7D10AB47C23B}" type="presOf" srcId="{8B62651D-5688-42B1-96CE-BFC0EC789761}" destId="{C1BCCF2F-4843-4F77-8682-45A48700FC26}" srcOrd="0" destOrd="0" presId="urn:microsoft.com/office/officeart/2005/8/layout/hProcess9"/>
    <dgm:cxn modelId="{BED22D47-D76A-48C4-9AB3-4573D7FF727E}" type="presOf" srcId="{9AE36405-8284-4CB4-B671-07A4100CBE36}" destId="{0C1EE287-FB45-4FD5-A7F0-D4D4B85E0D49}" srcOrd="0" destOrd="0" presId="urn:microsoft.com/office/officeart/2005/8/layout/hProcess9"/>
    <dgm:cxn modelId="{CA4CABF7-5378-4800-A80C-D19C99011904}" srcId="{5BA554B5-4603-4E37-B730-133DE024AF3B}" destId="{08380024-EF0F-4C72-9B36-B6108A667BA4}" srcOrd="2" destOrd="0" parTransId="{631AC34D-612E-4673-8920-579C34EEE1D8}" sibTransId="{F65869C7-D42A-4260-B50B-F172DC42B475}"/>
    <dgm:cxn modelId="{77FB8CA3-83FF-4089-B405-12BE33FF6E77}" srcId="{5BA554B5-4603-4E37-B730-133DE024AF3B}" destId="{8B62651D-5688-42B1-96CE-BFC0EC789761}" srcOrd="1" destOrd="0" parTransId="{9A3B4602-7F26-4428-956E-2C46B48AC14F}" sibTransId="{70EF03F3-4303-4306-AE33-599E33143F35}"/>
    <dgm:cxn modelId="{F313DD76-FAF2-499C-9735-32BEC29A3AE6}" type="presOf" srcId="{5BA554B5-4603-4E37-B730-133DE024AF3B}" destId="{7C4DF8AA-9CEC-41EC-8765-9C594BE80933}" srcOrd="0" destOrd="0" presId="urn:microsoft.com/office/officeart/2005/8/layout/hProcess9"/>
    <dgm:cxn modelId="{E5A5C9B4-970C-48D8-AF07-54D777A4A37C}" type="presParOf" srcId="{7C4DF8AA-9CEC-41EC-8765-9C594BE80933}" destId="{C4E11808-2FBC-46E6-B7BC-E787BC62EFBB}" srcOrd="0" destOrd="0" presId="urn:microsoft.com/office/officeart/2005/8/layout/hProcess9"/>
    <dgm:cxn modelId="{BC029489-C8DB-4A3F-BE2F-E9CAC81F8E9D}" type="presParOf" srcId="{7C4DF8AA-9CEC-41EC-8765-9C594BE80933}" destId="{155877D0-B398-4F6D-BE1E-6D355A243E6D}" srcOrd="1" destOrd="0" presId="urn:microsoft.com/office/officeart/2005/8/layout/hProcess9"/>
    <dgm:cxn modelId="{473E9C19-9D13-48D0-9E8E-8BB24B792301}" type="presParOf" srcId="{155877D0-B398-4F6D-BE1E-6D355A243E6D}" destId="{0C1EE287-FB45-4FD5-A7F0-D4D4B85E0D49}" srcOrd="0" destOrd="0" presId="urn:microsoft.com/office/officeart/2005/8/layout/hProcess9"/>
    <dgm:cxn modelId="{C971B75D-8A6E-4CCD-B08A-30551D940B8D}" type="presParOf" srcId="{155877D0-B398-4F6D-BE1E-6D355A243E6D}" destId="{CBFA63C9-5685-42DD-BC9C-B85D1343B8E4}" srcOrd="1" destOrd="0" presId="urn:microsoft.com/office/officeart/2005/8/layout/hProcess9"/>
    <dgm:cxn modelId="{29104219-8475-4818-BB83-7C5F8273D5A1}" type="presParOf" srcId="{155877D0-B398-4F6D-BE1E-6D355A243E6D}" destId="{C1BCCF2F-4843-4F77-8682-45A48700FC26}" srcOrd="2" destOrd="0" presId="urn:microsoft.com/office/officeart/2005/8/layout/hProcess9"/>
    <dgm:cxn modelId="{23953DE2-9CF5-4294-A855-3B90172D930C}" type="presParOf" srcId="{155877D0-B398-4F6D-BE1E-6D355A243E6D}" destId="{E72E783F-F42F-4D45-A545-8C7BE2C7CFF5}" srcOrd="3" destOrd="0" presId="urn:microsoft.com/office/officeart/2005/8/layout/hProcess9"/>
    <dgm:cxn modelId="{EA8929C6-9F5A-467A-916A-E46EF4461CE5}" type="presParOf" srcId="{155877D0-B398-4F6D-BE1E-6D355A243E6D}" destId="{B6F23EDA-4917-4492-B890-D76A1B8B864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243D6-130C-40DE-A5EA-F54F2B13C371}" type="doc">
      <dgm:prSet loTypeId="urn:microsoft.com/office/officeart/2005/8/layout/bProcess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2E973ED-D98A-495B-9711-B55DB3177043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Cambria" panose="02040503050406030204" pitchFamily="18" charset="0"/>
            </a:rPr>
            <a:t>Ingreso: </a:t>
          </a:r>
          <a:r>
            <a:rPr lang="es-EC" sz="1800" b="1" dirty="0" err="1" smtClean="0">
              <a:solidFill>
                <a:schemeClr val="tx1"/>
              </a:solidFill>
              <a:latin typeface="Cambria" panose="02040503050406030204" pitchFamily="18" charset="0"/>
            </a:rPr>
            <a:t>VUE</a:t>
          </a:r>
          <a:r>
            <a:rPr lang="es-EC" sz="1800" b="1" dirty="0" smtClean="0">
              <a:solidFill>
                <a:schemeClr val="tx1"/>
              </a:solidFill>
              <a:latin typeface="Cambria" panose="02040503050406030204" pitchFamily="18" charset="0"/>
            </a:rPr>
            <a:t>/Normal</a:t>
          </a:r>
          <a:endParaRPr lang="es-EC" sz="18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EB89239-600A-42DB-921C-154C84C7B4D8}" type="parTrans" cxnId="{45C94BAC-E59B-44DE-AE7E-FDC3807C25D2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59C6BFE-FCD9-45AC-B72F-A499C46364CC}" type="sibTrans" cxnId="{45C94BAC-E59B-44DE-AE7E-FDC3807C25D2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B705594-4E10-4C0A-9135-0CD506855BAC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Cambria" panose="02040503050406030204" pitchFamily="18" charset="0"/>
            </a:rPr>
            <a:t>Revisión de Guías</a:t>
          </a:r>
          <a:endParaRPr lang="es-EC" sz="16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8A619794-E2A3-46D9-BD8E-1884CB1C4D15}" type="parTrans" cxnId="{CA977B5A-A118-466C-9330-DB1826DA2A35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20C0EA9F-CC0A-4CAB-972D-E85FA11C13F8}" type="sibTrans" cxnId="{CA977B5A-A118-466C-9330-DB1826DA2A35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082C9D0D-C40F-47B6-A86D-2964716FE16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Cambria" panose="02040503050406030204" pitchFamily="18" charset="0"/>
            </a:rPr>
            <a:t>Informe</a:t>
          </a:r>
          <a:endParaRPr lang="es-EC" sz="16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8DFEA112-F020-438E-B0EA-421B29701921}" type="parTrans" cxnId="{9A53DC2D-3C88-4A36-9436-2CF690E74993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D43BC976-02BC-4182-AEE7-BBF896F0695E}" type="sibTrans" cxnId="{9A53DC2D-3C88-4A36-9436-2CF690E74993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D3DB7B9D-131D-406B-8548-E986F547ED81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Cambria" panose="02040503050406030204" pitchFamily="18" charset="0"/>
            </a:rPr>
            <a:t>Autorización de Pago</a:t>
          </a:r>
          <a:endParaRPr lang="es-EC" sz="16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2B2C81B-E1E7-48B3-B92E-46B60B8889BC}" type="parTrans" cxnId="{22E7E9DC-A9FD-4B78-B309-66E196214383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2016F587-FA50-4203-9E99-BE67CB538620}" type="sibTrans" cxnId="{22E7E9DC-A9FD-4B78-B309-66E196214383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4C98E53-F102-4251-8269-C9FA13FA418B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Cambria" panose="02040503050406030204" pitchFamily="18" charset="0"/>
            </a:rPr>
            <a:t>Informe</a:t>
          </a:r>
          <a:endParaRPr lang="es-EC" sz="16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25E3BD7C-E78D-4FA9-A0C9-9D0ABA5FADB4}" type="parTrans" cxnId="{E3A89664-014D-481F-B90F-9F4E18E8634E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0D3F3688-9C70-4E4C-AB3B-C5267D2DFE1A}" type="sibTrans" cxnId="{E3A89664-014D-481F-B90F-9F4E18E8634E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EFD24A4-F44A-4B43-BB3E-A258576BB73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Cambria" panose="02040503050406030204" pitchFamily="18" charset="0"/>
            </a:rPr>
            <a:t>Inspección</a:t>
          </a:r>
          <a:endParaRPr lang="es-EC" sz="16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D81B33E-FB2C-4080-B059-D409B5421096}" type="parTrans" cxnId="{020F33B2-C50E-40FF-8118-CBEB1980A5EF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29DECA66-1DB1-43B0-9505-C3464A2C6CA8}" type="sibTrans" cxnId="{020F33B2-C50E-40FF-8118-CBEB1980A5EF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D25AB5E1-9D5C-4915-9DF8-21B862A8848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Cambria" panose="02040503050406030204" pitchFamily="18" charset="0"/>
            </a:rPr>
            <a:t>Ingreso de comprobante de Pago</a:t>
          </a:r>
          <a:endParaRPr lang="es-EC" sz="16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C2D6E2F-53D6-4B39-B3CE-97E73BBD805C}" type="parTrans" cxnId="{F199E1BF-156C-43FF-AFC9-B8A654DAA524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24A2B10A-EF82-4964-86E7-7DC329DD3E82}" type="sibTrans" cxnId="{F199E1BF-156C-43FF-AFC9-B8A654DAA524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D82B29D-917F-47E4-AF35-EA7338C1531C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Cambria" panose="02040503050406030204" pitchFamily="18" charset="0"/>
            </a:rPr>
            <a:t>Autorización para exportación</a:t>
          </a:r>
          <a:endParaRPr lang="es-EC" sz="16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6F81608-4AFF-4B9D-8B59-8963EEA9EFB9}" type="sibTrans" cxnId="{9382F733-2B85-4D86-B59E-E994C612DDB9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AAE2A8D0-8D16-4F72-8D96-E5F14ED176FD}" type="parTrans" cxnId="{9382F733-2B85-4D86-B59E-E994C612DDB9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8D11210-B9A5-4FFF-9B93-A12AE2FAEFE8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  <a:latin typeface="Cambria" panose="02040503050406030204" pitchFamily="18" charset="0"/>
            </a:rPr>
            <a:t>Pasa Aduana</a:t>
          </a:r>
          <a:endParaRPr lang="es-EC" sz="1800" b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8D049ECE-5BB8-4144-8737-4A5C610CD489}" type="sibTrans" cxnId="{14734CFE-D68D-4046-88A1-5D7449348D80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4D9BABD-A469-4988-BC32-8CDB0F72180B}" type="parTrans" cxnId="{14734CFE-D68D-4046-88A1-5D7449348D80}">
      <dgm:prSet/>
      <dgm:spPr/>
      <dgm:t>
        <a:bodyPr/>
        <a:lstStyle/>
        <a:p>
          <a:endParaRPr lang="es-EC" sz="2000" b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90217125-D62E-4D47-B3AC-8A46B49EF9CC}" type="pres">
      <dgm:prSet presAssocID="{A27243D6-130C-40DE-A5EA-F54F2B13C37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3815127C-45AA-4282-9055-C0F57E9EB3B4}" type="pres">
      <dgm:prSet presAssocID="{82E973ED-D98A-495B-9711-B55DB3177043}" presName="firstNode" presStyleLbl="node1" presStyleIdx="0" presStyleCnt="9" custScaleX="1560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A520EC-71E0-42A3-8AFC-19F6596F0C92}" type="pres">
      <dgm:prSet presAssocID="{559C6BFE-FCD9-45AC-B72F-A499C46364CC}" presName="sibTrans" presStyleLbl="sibTrans2D1" presStyleIdx="0" presStyleCnt="8"/>
      <dgm:spPr/>
      <dgm:t>
        <a:bodyPr/>
        <a:lstStyle/>
        <a:p>
          <a:endParaRPr lang="es-EC"/>
        </a:p>
      </dgm:t>
    </dgm:pt>
    <dgm:pt modelId="{5BFA887B-9E45-4BBC-9BAA-B9915CDDE5CC}" type="pres">
      <dgm:prSet presAssocID="{4B705594-4E10-4C0A-9135-0CD506855BAC}" presName="middleNode" presStyleCnt="0"/>
      <dgm:spPr/>
    </dgm:pt>
    <dgm:pt modelId="{21AAF35A-752B-4574-A4EE-3452675A4A85}" type="pres">
      <dgm:prSet presAssocID="{4B705594-4E10-4C0A-9135-0CD506855BAC}" presName="padding" presStyleLbl="node1" presStyleIdx="0" presStyleCnt="9"/>
      <dgm:spPr/>
    </dgm:pt>
    <dgm:pt modelId="{1AAB7807-FE80-445C-B93F-B0C05FAEBA36}" type="pres">
      <dgm:prSet presAssocID="{4B705594-4E10-4C0A-9135-0CD506855BAC}" presName="shape" presStyleLbl="node1" presStyleIdx="1" presStyleCnt="9" custScaleX="1366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8BE7C0-3351-40D4-9C04-59757E5849B2}" type="pres">
      <dgm:prSet presAssocID="{20C0EA9F-CC0A-4CAB-972D-E85FA11C13F8}" presName="sibTrans" presStyleLbl="sibTrans2D1" presStyleIdx="1" presStyleCnt="8"/>
      <dgm:spPr/>
      <dgm:t>
        <a:bodyPr/>
        <a:lstStyle/>
        <a:p>
          <a:endParaRPr lang="es-EC"/>
        </a:p>
      </dgm:t>
    </dgm:pt>
    <dgm:pt modelId="{FF61080E-00CD-4B74-A764-37B976F492A3}" type="pres">
      <dgm:prSet presAssocID="{082C9D0D-C40F-47B6-A86D-2964716FE16F}" presName="middleNode" presStyleCnt="0"/>
      <dgm:spPr/>
    </dgm:pt>
    <dgm:pt modelId="{B41256D5-58F5-47A3-B89D-FD5907F14279}" type="pres">
      <dgm:prSet presAssocID="{082C9D0D-C40F-47B6-A86D-2964716FE16F}" presName="padding" presStyleLbl="node1" presStyleIdx="1" presStyleCnt="9"/>
      <dgm:spPr/>
    </dgm:pt>
    <dgm:pt modelId="{3925C01D-816A-40DC-8233-D072D017B042}" type="pres">
      <dgm:prSet presAssocID="{082C9D0D-C40F-47B6-A86D-2964716FE16F}" presName="shape" presStyleLbl="node1" presStyleIdx="2" presStyleCnt="9" custScaleX="1366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854A5E-6272-4825-8797-4669107A50D3}" type="pres">
      <dgm:prSet presAssocID="{D43BC976-02BC-4182-AEE7-BBF896F0695E}" presName="sibTrans" presStyleLbl="sibTrans2D1" presStyleIdx="2" presStyleCnt="8" custAng="3168446" custLinFactY="182325" custLinFactNeighborX="-2232" custLinFactNeighborY="200000"/>
      <dgm:spPr/>
      <dgm:t>
        <a:bodyPr/>
        <a:lstStyle/>
        <a:p>
          <a:endParaRPr lang="es-EC"/>
        </a:p>
      </dgm:t>
    </dgm:pt>
    <dgm:pt modelId="{1B94B3A7-C90C-49F9-A6D9-5E35070750A7}" type="pres">
      <dgm:prSet presAssocID="{D3DB7B9D-131D-406B-8548-E986F547ED81}" presName="middleNode" presStyleCnt="0"/>
      <dgm:spPr/>
    </dgm:pt>
    <dgm:pt modelId="{4AF53EF8-EB49-4408-B5BD-85181533561D}" type="pres">
      <dgm:prSet presAssocID="{D3DB7B9D-131D-406B-8548-E986F547ED81}" presName="padding" presStyleLbl="node1" presStyleIdx="2" presStyleCnt="9"/>
      <dgm:spPr/>
    </dgm:pt>
    <dgm:pt modelId="{C22E6194-51C9-4558-8F8A-1E1184715CBE}" type="pres">
      <dgm:prSet presAssocID="{D3DB7B9D-131D-406B-8548-E986F547ED81}" presName="shape" presStyleLbl="node1" presStyleIdx="3" presStyleCnt="9" custScaleX="221171" custLinFactY="-200000" custLinFactNeighborX="5210" custLinFactNeighborY="-2055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2D11E3-93C8-4D29-8511-FDD03B3DE8FF}" type="pres">
      <dgm:prSet presAssocID="{2016F587-FA50-4203-9E99-BE67CB538620}" presName="sibTrans" presStyleLbl="sibTrans2D1" presStyleIdx="3" presStyleCnt="8" custAng="10711846"/>
      <dgm:spPr/>
      <dgm:t>
        <a:bodyPr/>
        <a:lstStyle/>
        <a:p>
          <a:endParaRPr lang="es-EC"/>
        </a:p>
      </dgm:t>
    </dgm:pt>
    <dgm:pt modelId="{60F20906-E613-4825-B926-7CF7046BDF98}" type="pres">
      <dgm:prSet presAssocID="{44C98E53-F102-4251-8269-C9FA13FA418B}" presName="middleNode" presStyleCnt="0"/>
      <dgm:spPr/>
    </dgm:pt>
    <dgm:pt modelId="{94565E51-67CE-4BA6-A857-1DF6D83C9012}" type="pres">
      <dgm:prSet presAssocID="{44C98E53-F102-4251-8269-C9FA13FA418B}" presName="padding" presStyleLbl="node1" presStyleIdx="3" presStyleCnt="9"/>
      <dgm:spPr/>
    </dgm:pt>
    <dgm:pt modelId="{7AA3F183-FBB9-47CC-99D2-57A7C484FF30}" type="pres">
      <dgm:prSet presAssocID="{44C98E53-F102-4251-8269-C9FA13FA418B}" presName="shape" presStyleLbl="node1" presStyleIdx="4" presStyleCnt="9" custScaleX="1516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898A05-9CA5-41E8-8AC7-37FF21E9F3AC}" type="pres">
      <dgm:prSet presAssocID="{0D3F3688-9C70-4E4C-AB3B-C5267D2DFE1A}" presName="sibTrans" presStyleLbl="sibTrans2D1" presStyleIdx="4" presStyleCnt="8" custAng="11162928"/>
      <dgm:spPr/>
      <dgm:t>
        <a:bodyPr/>
        <a:lstStyle/>
        <a:p>
          <a:endParaRPr lang="es-EC"/>
        </a:p>
      </dgm:t>
    </dgm:pt>
    <dgm:pt modelId="{853F00EC-A3F8-4F67-90BE-927BA0FA14F0}" type="pres">
      <dgm:prSet presAssocID="{4EFD24A4-F44A-4B43-BB3E-A258576BB737}" presName="middleNode" presStyleCnt="0"/>
      <dgm:spPr/>
    </dgm:pt>
    <dgm:pt modelId="{E0DAD92A-6D19-4A8A-9CE8-FFCC341B80B5}" type="pres">
      <dgm:prSet presAssocID="{4EFD24A4-F44A-4B43-BB3E-A258576BB737}" presName="padding" presStyleLbl="node1" presStyleIdx="4" presStyleCnt="9"/>
      <dgm:spPr/>
    </dgm:pt>
    <dgm:pt modelId="{20181E58-8337-43CF-A11D-66C6306D90F9}" type="pres">
      <dgm:prSet presAssocID="{4EFD24A4-F44A-4B43-BB3E-A258576BB737}" presName="shape" presStyleLbl="node1" presStyleIdx="5" presStyleCnt="9" custScaleX="167907" custLinFactY="200000" custLinFactNeighborX="21422" custLinFactNeighborY="2045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1957D2-0F3D-47A8-9ACC-9DF727ED3C9D}" type="pres">
      <dgm:prSet presAssocID="{29DECA66-1DB1-43B0-9505-C3464A2C6CA8}" presName="sibTrans" presStyleLbl="sibTrans2D1" presStyleIdx="5" presStyleCnt="8" custAng="3565051" custScaleX="100519" custScaleY="100349" custLinFactY="-183309" custLinFactNeighborX="36192" custLinFactNeighborY="-200000"/>
      <dgm:spPr/>
      <dgm:t>
        <a:bodyPr/>
        <a:lstStyle/>
        <a:p>
          <a:endParaRPr lang="es-EC"/>
        </a:p>
      </dgm:t>
    </dgm:pt>
    <dgm:pt modelId="{0E90C3B9-6F5A-4DC2-B307-4E662347D201}" type="pres">
      <dgm:prSet presAssocID="{D25AB5E1-9D5C-4915-9DF8-21B862A8848A}" presName="middleNode" presStyleCnt="0"/>
      <dgm:spPr/>
    </dgm:pt>
    <dgm:pt modelId="{0E43B51C-D6D1-4932-B27C-48CEF6197C7F}" type="pres">
      <dgm:prSet presAssocID="{D25AB5E1-9D5C-4915-9DF8-21B862A8848A}" presName="padding" presStyleLbl="node1" presStyleIdx="5" presStyleCnt="9"/>
      <dgm:spPr/>
    </dgm:pt>
    <dgm:pt modelId="{86992E3E-207F-4BB8-A1E7-5B8E48631BDE}" type="pres">
      <dgm:prSet presAssocID="{D25AB5E1-9D5C-4915-9DF8-21B862A8848A}" presName="shape" presStyleLbl="node1" presStyleIdx="6" presStyleCnt="9" custScaleX="186368" custScaleY="132422" custLinFactNeighborX="16276" custLinFactNeighborY="-7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DED2BA-D07A-48FA-B6CC-CA10B3FAC6B2}" type="pres">
      <dgm:prSet presAssocID="{24A2B10A-EF82-4964-86E7-7DC329DD3E82}" presName="sibTrans" presStyleLbl="sibTrans2D1" presStyleIdx="6" presStyleCnt="8"/>
      <dgm:spPr/>
      <dgm:t>
        <a:bodyPr/>
        <a:lstStyle/>
        <a:p>
          <a:endParaRPr lang="es-EC"/>
        </a:p>
      </dgm:t>
    </dgm:pt>
    <dgm:pt modelId="{643D4CEC-97FF-42CB-B6AF-85868FC08713}" type="pres">
      <dgm:prSet presAssocID="{5D82B29D-917F-47E4-AF35-EA7338C1531C}" presName="middleNode" presStyleCnt="0"/>
      <dgm:spPr/>
    </dgm:pt>
    <dgm:pt modelId="{3A8693C8-431C-4FEB-9CBC-2610D9D4DD02}" type="pres">
      <dgm:prSet presAssocID="{5D82B29D-917F-47E4-AF35-EA7338C1531C}" presName="padding" presStyleLbl="node1" presStyleIdx="6" presStyleCnt="9"/>
      <dgm:spPr/>
    </dgm:pt>
    <dgm:pt modelId="{93334676-C322-4551-8E2B-695F6A8A40C6}" type="pres">
      <dgm:prSet presAssocID="{5D82B29D-917F-47E4-AF35-EA7338C1531C}" presName="shape" presStyleLbl="node1" presStyleIdx="7" presStyleCnt="9" custScaleX="197269" custLinFactNeighborX="13556" custLinFactNeighborY="-85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575B1C-A19F-47FE-A2E4-AB0DDEB2528E}" type="pres">
      <dgm:prSet presAssocID="{96F81608-4AFF-4B9D-8B59-8963EEA9EFB9}" presName="sibTrans" presStyleLbl="sibTrans2D1" presStyleIdx="7" presStyleCnt="8"/>
      <dgm:spPr/>
      <dgm:t>
        <a:bodyPr/>
        <a:lstStyle/>
        <a:p>
          <a:endParaRPr lang="es-EC"/>
        </a:p>
      </dgm:t>
    </dgm:pt>
    <dgm:pt modelId="{2B148656-3D86-4313-B990-B5DCA0DC0E65}" type="pres">
      <dgm:prSet presAssocID="{48D11210-B9A5-4FFF-9B93-A12AE2FAEFE8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54209B-A80D-439F-83AB-2A75F31EB4AB}" type="presOf" srcId="{A27243D6-130C-40DE-A5EA-F54F2B13C371}" destId="{90217125-D62E-4D47-B3AC-8A46B49EF9CC}" srcOrd="0" destOrd="0" presId="urn:microsoft.com/office/officeart/2005/8/layout/bProcess2"/>
    <dgm:cxn modelId="{9382F733-2B85-4D86-B59E-E994C612DDB9}" srcId="{A27243D6-130C-40DE-A5EA-F54F2B13C371}" destId="{5D82B29D-917F-47E4-AF35-EA7338C1531C}" srcOrd="7" destOrd="0" parTransId="{AAE2A8D0-8D16-4F72-8D96-E5F14ED176FD}" sibTransId="{96F81608-4AFF-4B9D-8B59-8963EEA9EFB9}"/>
    <dgm:cxn modelId="{7B88FEB6-73F0-46F6-AE50-695D33D8DCBB}" type="presOf" srcId="{20C0EA9F-CC0A-4CAB-972D-E85FA11C13F8}" destId="{5F8BE7C0-3351-40D4-9C04-59757E5849B2}" srcOrd="0" destOrd="0" presId="urn:microsoft.com/office/officeart/2005/8/layout/bProcess2"/>
    <dgm:cxn modelId="{F2FC99CF-E283-4B4C-A6C6-6B758A048AA7}" type="presOf" srcId="{D25AB5E1-9D5C-4915-9DF8-21B862A8848A}" destId="{86992E3E-207F-4BB8-A1E7-5B8E48631BDE}" srcOrd="0" destOrd="0" presId="urn:microsoft.com/office/officeart/2005/8/layout/bProcess2"/>
    <dgm:cxn modelId="{8BE37796-C1B0-4774-A292-310FF4178EE0}" type="presOf" srcId="{29DECA66-1DB1-43B0-9505-C3464A2C6CA8}" destId="{F41957D2-0F3D-47A8-9ACC-9DF727ED3C9D}" srcOrd="0" destOrd="0" presId="urn:microsoft.com/office/officeart/2005/8/layout/bProcess2"/>
    <dgm:cxn modelId="{9BF8F6B2-107F-45D2-8E84-C77B3A444197}" type="presOf" srcId="{2016F587-FA50-4203-9E99-BE67CB538620}" destId="{992D11E3-93C8-4D29-8511-FDD03B3DE8FF}" srcOrd="0" destOrd="0" presId="urn:microsoft.com/office/officeart/2005/8/layout/bProcess2"/>
    <dgm:cxn modelId="{B8BD567A-D954-4A74-97AA-26434FB558E1}" type="presOf" srcId="{48D11210-B9A5-4FFF-9B93-A12AE2FAEFE8}" destId="{2B148656-3D86-4313-B990-B5DCA0DC0E65}" srcOrd="0" destOrd="0" presId="urn:microsoft.com/office/officeart/2005/8/layout/bProcess2"/>
    <dgm:cxn modelId="{43A3037F-FB0A-4A83-A8F4-67EFC4EDF7DB}" type="presOf" srcId="{44C98E53-F102-4251-8269-C9FA13FA418B}" destId="{7AA3F183-FBB9-47CC-99D2-57A7C484FF30}" srcOrd="0" destOrd="0" presId="urn:microsoft.com/office/officeart/2005/8/layout/bProcess2"/>
    <dgm:cxn modelId="{B8824C33-EDB6-407C-9E0E-8DE93FA187B6}" type="presOf" srcId="{96F81608-4AFF-4B9D-8B59-8963EEA9EFB9}" destId="{3A575B1C-A19F-47FE-A2E4-AB0DDEB2528E}" srcOrd="0" destOrd="0" presId="urn:microsoft.com/office/officeart/2005/8/layout/bProcess2"/>
    <dgm:cxn modelId="{22E7E9DC-A9FD-4B78-B309-66E196214383}" srcId="{A27243D6-130C-40DE-A5EA-F54F2B13C371}" destId="{D3DB7B9D-131D-406B-8548-E986F547ED81}" srcOrd="3" destOrd="0" parTransId="{72B2C81B-E1E7-48B3-B92E-46B60B8889BC}" sibTransId="{2016F587-FA50-4203-9E99-BE67CB538620}"/>
    <dgm:cxn modelId="{031D33F8-0EC9-48CB-A9BD-5DFDD51E23C0}" type="presOf" srcId="{D3DB7B9D-131D-406B-8548-E986F547ED81}" destId="{C22E6194-51C9-4558-8F8A-1E1184715CBE}" srcOrd="0" destOrd="0" presId="urn:microsoft.com/office/officeart/2005/8/layout/bProcess2"/>
    <dgm:cxn modelId="{14734CFE-D68D-4046-88A1-5D7449348D80}" srcId="{A27243D6-130C-40DE-A5EA-F54F2B13C371}" destId="{48D11210-B9A5-4FFF-9B93-A12AE2FAEFE8}" srcOrd="8" destOrd="0" parTransId="{54D9BABD-A469-4988-BC32-8CDB0F72180B}" sibTransId="{8D049ECE-5BB8-4144-8737-4A5C610CD489}"/>
    <dgm:cxn modelId="{9A53DC2D-3C88-4A36-9436-2CF690E74993}" srcId="{A27243D6-130C-40DE-A5EA-F54F2B13C371}" destId="{082C9D0D-C40F-47B6-A86D-2964716FE16F}" srcOrd="2" destOrd="0" parTransId="{8DFEA112-F020-438E-B0EA-421B29701921}" sibTransId="{D43BC976-02BC-4182-AEE7-BBF896F0695E}"/>
    <dgm:cxn modelId="{45C94BAC-E59B-44DE-AE7E-FDC3807C25D2}" srcId="{A27243D6-130C-40DE-A5EA-F54F2B13C371}" destId="{82E973ED-D98A-495B-9711-B55DB3177043}" srcOrd="0" destOrd="0" parTransId="{7EB89239-600A-42DB-921C-154C84C7B4D8}" sibTransId="{559C6BFE-FCD9-45AC-B72F-A499C46364CC}"/>
    <dgm:cxn modelId="{E20AAFE3-587D-4D33-8F1F-05BF0B51B4EC}" type="presOf" srcId="{559C6BFE-FCD9-45AC-B72F-A499C46364CC}" destId="{CDA520EC-71E0-42A3-8AFC-19F6596F0C92}" srcOrd="0" destOrd="0" presId="urn:microsoft.com/office/officeart/2005/8/layout/bProcess2"/>
    <dgm:cxn modelId="{269FEB18-3949-4A33-AAEB-521777976FFA}" type="presOf" srcId="{5D82B29D-917F-47E4-AF35-EA7338C1531C}" destId="{93334676-C322-4551-8E2B-695F6A8A40C6}" srcOrd="0" destOrd="0" presId="urn:microsoft.com/office/officeart/2005/8/layout/bProcess2"/>
    <dgm:cxn modelId="{613E8D83-043E-4B5C-BD3B-E845665559F2}" type="presOf" srcId="{D43BC976-02BC-4182-AEE7-BBF896F0695E}" destId="{93854A5E-6272-4825-8797-4669107A50D3}" srcOrd="0" destOrd="0" presId="urn:microsoft.com/office/officeart/2005/8/layout/bProcess2"/>
    <dgm:cxn modelId="{020F33B2-C50E-40FF-8118-CBEB1980A5EF}" srcId="{A27243D6-130C-40DE-A5EA-F54F2B13C371}" destId="{4EFD24A4-F44A-4B43-BB3E-A258576BB737}" srcOrd="5" destOrd="0" parTransId="{BD81B33E-FB2C-4080-B059-D409B5421096}" sibTransId="{29DECA66-1DB1-43B0-9505-C3464A2C6CA8}"/>
    <dgm:cxn modelId="{C508EADC-A8D8-4DA3-868E-F40AAF849006}" type="presOf" srcId="{82E973ED-D98A-495B-9711-B55DB3177043}" destId="{3815127C-45AA-4282-9055-C0F57E9EB3B4}" srcOrd="0" destOrd="0" presId="urn:microsoft.com/office/officeart/2005/8/layout/bProcess2"/>
    <dgm:cxn modelId="{3925BA9E-918F-4F54-B4E1-35200EA9C1AD}" type="presOf" srcId="{0D3F3688-9C70-4E4C-AB3B-C5267D2DFE1A}" destId="{3C898A05-9CA5-41E8-8AC7-37FF21E9F3AC}" srcOrd="0" destOrd="0" presId="urn:microsoft.com/office/officeart/2005/8/layout/bProcess2"/>
    <dgm:cxn modelId="{225BE230-DA3B-4926-BB16-A5B737598DA1}" type="presOf" srcId="{24A2B10A-EF82-4964-86E7-7DC329DD3E82}" destId="{ADDED2BA-D07A-48FA-B6CC-CA10B3FAC6B2}" srcOrd="0" destOrd="0" presId="urn:microsoft.com/office/officeart/2005/8/layout/bProcess2"/>
    <dgm:cxn modelId="{F5140D86-4E9C-4462-9892-D520CB6DB81A}" type="presOf" srcId="{082C9D0D-C40F-47B6-A86D-2964716FE16F}" destId="{3925C01D-816A-40DC-8233-D072D017B042}" srcOrd="0" destOrd="0" presId="urn:microsoft.com/office/officeart/2005/8/layout/bProcess2"/>
    <dgm:cxn modelId="{E3A89664-014D-481F-B90F-9F4E18E8634E}" srcId="{A27243D6-130C-40DE-A5EA-F54F2B13C371}" destId="{44C98E53-F102-4251-8269-C9FA13FA418B}" srcOrd="4" destOrd="0" parTransId="{25E3BD7C-E78D-4FA9-A0C9-9D0ABA5FADB4}" sibTransId="{0D3F3688-9C70-4E4C-AB3B-C5267D2DFE1A}"/>
    <dgm:cxn modelId="{AA4F451D-AD67-4FFB-9AED-A5A1066C91BA}" type="presOf" srcId="{4EFD24A4-F44A-4B43-BB3E-A258576BB737}" destId="{20181E58-8337-43CF-A11D-66C6306D90F9}" srcOrd="0" destOrd="0" presId="urn:microsoft.com/office/officeart/2005/8/layout/bProcess2"/>
    <dgm:cxn modelId="{CA977B5A-A118-466C-9330-DB1826DA2A35}" srcId="{A27243D6-130C-40DE-A5EA-F54F2B13C371}" destId="{4B705594-4E10-4C0A-9135-0CD506855BAC}" srcOrd="1" destOrd="0" parTransId="{8A619794-E2A3-46D9-BD8E-1884CB1C4D15}" sibTransId="{20C0EA9F-CC0A-4CAB-972D-E85FA11C13F8}"/>
    <dgm:cxn modelId="{EC85A51A-766F-4211-AB7E-1A900BE7592E}" type="presOf" srcId="{4B705594-4E10-4C0A-9135-0CD506855BAC}" destId="{1AAB7807-FE80-445C-B93F-B0C05FAEBA36}" srcOrd="0" destOrd="0" presId="urn:microsoft.com/office/officeart/2005/8/layout/bProcess2"/>
    <dgm:cxn modelId="{F199E1BF-156C-43FF-AFC9-B8A654DAA524}" srcId="{A27243D6-130C-40DE-A5EA-F54F2B13C371}" destId="{D25AB5E1-9D5C-4915-9DF8-21B862A8848A}" srcOrd="6" destOrd="0" parTransId="{5C2D6E2F-53D6-4B39-B3CE-97E73BBD805C}" sibTransId="{24A2B10A-EF82-4964-86E7-7DC329DD3E82}"/>
    <dgm:cxn modelId="{D0138D36-E204-4428-9BB2-F606157CB80B}" type="presParOf" srcId="{90217125-D62E-4D47-B3AC-8A46B49EF9CC}" destId="{3815127C-45AA-4282-9055-C0F57E9EB3B4}" srcOrd="0" destOrd="0" presId="urn:microsoft.com/office/officeart/2005/8/layout/bProcess2"/>
    <dgm:cxn modelId="{39FCDA90-686F-4CFD-B379-C0B075DB82BD}" type="presParOf" srcId="{90217125-D62E-4D47-B3AC-8A46B49EF9CC}" destId="{CDA520EC-71E0-42A3-8AFC-19F6596F0C92}" srcOrd="1" destOrd="0" presId="urn:microsoft.com/office/officeart/2005/8/layout/bProcess2"/>
    <dgm:cxn modelId="{7C58021A-6BDD-415D-944B-62B69E54273C}" type="presParOf" srcId="{90217125-D62E-4D47-B3AC-8A46B49EF9CC}" destId="{5BFA887B-9E45-4BBC-9BAA-B9915CDDE5CC}" srcOrd="2" destOrd="0" presId="urn:microsoft.com/office/officeart/2005/8/layout/bProcess2"/>
    <dgm:cxn modelId="{FE60B859-D8E8-4E55-AA10-3B69D5345A41}" type="presParOf" srcId="{5BFA887B-9E45-4BBC-9BAA-B9915CDDE5CC}" destId="{21AAF35A-752B-4574-A4EE-3452675A4A85}" srcOrd="0" destOrd="0" presId="urn:microsoft.com/office/officeart/2005/8/layout/bProcess2"/>
    <dgm:cxn modelId="{03D67B9B-3D4C-4471-A095-B39DDFBB70A0}" type="presParOf" srcId="{5BFA887B-9E45-4BBC-9BAA-B9915CDDE5CC}" destId="{1AAB7807-FE80-445C-B93F-B0C05FAEBA36}" srcOrd="1" destOrd="0" presId="urn:microsoft.com/office/officeart/2005/8/layout/bProcess2"/>
    <dgm:cxn modelId="{5B6E478E-5350-474B-806F-3E517763D3A9}" type="presParOf" srcId="{90217125-D62E-4D47-B3AC-8A46B49EF9CC}" destId="{5F8BE7C0-3351-40D4-9C04-59757E5849B2}" srcOrd="3" destOrd="0" presId="urn:microsoft.com/office/officeart/2005/8/layout/bProcess2"/>
    <dgm:cxn modelId="{25D6D1E2-940F-4947-9D46-505A0800C440}" type="presParOf" srcId="{90217125-D62E-4D47-B3AC-8A46B49EF9CC}" destId="{FF61080E-00CD-4B74-A764-37B976F492A3}" srcOrd="4" destOrd="0" presId="urn:microsoft.com/office/officeart/2005/8/layout/bProcess2"/>
    <dgm:cxn modelId="{4C4F5E7B-982C-4267-9695-E2746C5B7B70}" type="presParOf" srcId="{FF61080E-00CD-4B74-A764-37B976F492A3}" destId="{B41256D5-58F5-47A3-B89D-FD5907F14279}" srcOrd="0" destOrd="0" presId="urn:microsoft.com/office/officeart/2005/8/layout/bProcess2"/>
    <dgm:cxn modelId="{2CB2A4D6-7121-4B3A-A816-16565E9DFB94}" type="presParOf" srcId="{FF61080E-00CD-4B74-A764-37B976F492A3}" destId="{3925C01D-816A-40DC-8233-D072D017B042}" srcOrd="1" destOrd="0" presId="urn:microsoft.com/office/officeart/2005/8/layout/bProcess2"/>
    <dgm:cxn modelId="{008F63AB-3CDD-4D8C-AC3C-F8922CB80EC4}" type="presParOf" srcId="{90217125-D62E-4D47-B3AC-8A46B49EF9CC}" destId="{93854A5E-6272-4825-8797-4669107A50D3}" srcOrd="5" destOrd="0" presId="urn:microsoft.com/office/officeart/2005/8/layout/bProcess2"/>
    <dgm:cxn modelId="{B9BBB3EE-94DB-4590-887E-27F28E71B7E2}" type="presParOf" srcId="{90217125-D62E-4D47-B3AC-8A46B49EF9CC}" destId="{1B94B3A7-C90C-49F9-A6D9-5E35070750A7}" srcOrd="6" destOrd="0" presId="urn:microsoft.com/office/officeart/2005/8/layout/bProcess2"/>
    <dgm:cxn modelId="{5D4A455A-F2C9-4DFD-B13E-00C33B8E431C}" type="presParOf" srcId="{1B94B3A7-C90C-49F9-A6D9-5E35070750A7}" destId="{4AF53EF8-EB49-4408-B5BD-85181533561D}" srcOrd="0" destOrd="0" presId="urn:microsoft.com/office/officeart/2005/8/layout/bProcess2"/>
    <dgm:cxn modelId="{903CF99A-27B6-4F45-BFCC-2CD72D48E605}" type="presParOf" srcId="{1B94B3A7-C90C-49F9-A6D9-5E35070750A7}" destId="{C22E6194-51C9-4558-8F8A-1E1184715CBE}" srcOrd="1" destOrd="0" presId="urn:microsoft.com/office/officeart/2005/8/layout/bProcess2"/>
    <dgm:cxn modelId="{31BE34A8-94FF-4E29-81A6-3074AA98883B}" type="presParOf" srcId="{90217125-D62E-4D47-B3AC-8A46B49EF9CC}" destId="{992D11E3-93C8-4D29-8511-FDD03B3DE8FF}" srcOrd="7" destOrd="0" presId="urn:microsoft.com/office/officeart/2005/8/layout/bProcess2"/>
    <dgm:cxn modelId="{AD47F480-6C90-4F9A-BC31-C7D303DC8FC8}" type="presParOf" srcId="{90217125-D62E-4D47-B3AC-8A46B49EF9CC}" destId="{60F20906-E613-4825-B926-7CF7046BDF98}" srcOrd="8" destOrd="0" presId="urn:microsoft.com/office/officeart/2005/8/layout/bProcess2"/>
    <dgm:cxn modelId="{F32D19C9-0697-43A6-8857-6F77C18585A1}" type="presParOf" srcId="{60F20906-E613-4825-B926-7CF7046BDF98}" destId="{94565E51-67CE-4BA6-A857-1DF6D83C9012}" srcOrd="0" destOrd="0" presId="urn:microsoft.com/office/officeart/2005/8/layout/bProcess2"/>
    <dgm:cxn modelId="{9D9B7BE2-05CB-42C7-8245-8CF8954EDDA0}" type="presParOf" srcId="{60F20906-E613-4825-B926-7CF7046BDF98}" destId="{7AA3F183-FBB9-47CC-99D2-57A7C484FF30}" srcOrd="1" destOrd="0" presId="urn:microsoft.com/office/officeart/2005/8/layout/bProcess2"/>
    <dgm:cxn modelId="{9186D7D5-B096-4020-8610-D7E9BF013729}" type="presParOf" srcId="{90217125-D62E-4D47-B3AC-8A46B49EF9CC}" destId="{3C898A05-9CA5-41E8-8AC7-37FF21E9F3AC}" srcOrd="9" destOrd="0" presId="urn:microsoft.com/office/officeart/2005/8/layout/bProcess2"/>
    <dgm:cxn modelId="{E6DCBE67-22D3-4A88-989F-39483C392CA3}" type="presParOf" srcId="{90217125-D62E-4D47-B3AC-8A46B49EF9CC}" destId="{853F00EC-A3F8-4F67-90BE-927BA0FA14F0}" srcOrd="10" destOrd="0" presId="urn:microsoft.com/office/officeart/2005/8/layout/bProcess2"/>
    <dgm:cxn modelId="{16DAE693-C7E9-4AC9-A83B-6E04BA69CC97}" type="presParOf" srcId="{853F00EC-A3F8-4F67-90BE-927BA0FA14F0}" destId="{E0DAD92A-6D19-4A8A-9CE8-FFCC341B80B5}" srcOrd="0" destOrd="0" presId="urn:microsoft.com/office/officeart/2005/8/layout/bProcess2"/>
    <dgm:cxn modelId="{0D3AD2D2-19BF-4946-8C57-ED1F8A3AF521}" type="presParOf" srcId="{853F00EC-A3F8-4F67-90BE-927BA0FA14F0}" destId="{20181E58-8337-43CF-A11D-66C6306D90F9}" srcOrd="1" destOrd="0" presId="urn:microsoft.com/office/officeart/2005/8/layout/bProcess2"/>
    <dgm:cxn modelId="{CC49E8C5-CBF9-4EE9-A5CE-6D3A8A6D22A1}" type="presParOf" srcId="{90217125-D62E-4D47-B3AC-8A46B49EF9CC}" destId="{F41957D2-0F3D-47A8-9ACC-9DF727ED3C9D}" srcOrd="11" destOrd="0" presId="urn:microsoft.com/office/officeart/2005/8/layout/bProcess2"/>
    <dgm:cxn modelId="{F21BFCFE-7353-483D-8484-4BC8F6DF9464}" type="presParOf" srcId="{90217125-D62E-4D47-B3AC-8A46B49EF9CC}" destId="{0E90C3B9-6F5A-4DC2-B307-4E662347D201}" srcOrd="12" destOrd="0" presId="urn:microsoft.com/office/officeart/2005/8/layout/bProcess2"/>
    <dgm:cxn modelId="{3A9C05B7-00F3-4F44-88FA-EA9D408733DC}" type="presParOf" srcId="{0E90C3B9-6F5A-4DC2-B307-4E662347D201}" destId="{0E43B51C-D6D1-4932-B27C-48CEF6197C7F}" srcOrd="0" destOrd="0" presId="urn:microsoft.com/office/officeart/2005/8/layout/bProcess2"/>
    <dgm:cxn modelId="{3397FAA4-BC03-4BB0-9DBE-7F28C4B4856D}" type="presParOf" srcId="{0E90C3B9-6F5A-4DC2-B307-4E662347D201}" destId="{86992E3E-207F-4BB8-A1E7-5B8E48631BDE}" srcOrd="1" destOrd="0" presId="urn:microsoft.com/office/officeart/2005/8/layout/bProcess2"/>
    <dgm:cxn modelId="{3435194F-B146-494A-ACD6-226E30FDE7A0}" type="presParOf" srcId="{90217125-D62E-4D47-B3AC-8A46B49EF9CC}" destId="{ADDED2BA-D07A-48FA-B6CC-CA10B3FAC6B2}" srcOrd="13" destOrd="0" presId="urn:microsoft.com/office/officeart/2005/8/layout/bProcess2"/>
    <dgm:cxn modelId="{8BB89960-E7C7-4C2E-A79A-2911A62A2DF4}" type="presParOf" srcId="{90217125-D62E-4D47-B3AC-8A46B49EF9CC}" destId="{643D4CEC-97FF-42CB-B6AF-85868FC08713}" srcOrd="14" destOrd="0" presId="urn:microsoft.com/office/officeart/2005/8/layout/bProcess2"/>
    <dgm:cxn modelId="{DEA1D5B0-5950-4D40-B4A2-F5A691028DAB}" type="presParOf" srcId="{643D4CEC-97FF-42CB-B6AF-85868FC08713}" destId="{3A8693C8-431C-4FEB-9CBC-2610D9D4DD02}" srcOrd="0" destOrd="0" presId="urn:microsoft.com/office/officeart/2005/8/layout/bProcess2"/>
    <dgm:cxn modelId="{F829E46D-F6D2-4E1F-BE4B-39EE66172A96}" type="presParOf" srcId="{643D4CEC-97FF-42CB-B6AF-85868FC08713}" destId="{93334676-C322-4551-8E2B-695F6A8A40C6}" srcOrd="1" destOrd="0" presId="urn:microsoft.com/office/officeart/2005/8/layout/bProcess2"/>
    <dgm:cxn modelId="{85EDB8FA-435F-4DE9-8182-E9D2C888E0E3}" type="presParOf" srcId="{90217125-D62E-4D47-B3AC-8A46B49EF9CC}" destId="{3A575B1C-A19F-47FE-A2E4-AB0DDEB2528E}" srcOrd="15" destOrd="0" presId="urn:microsoft.com/office/officeart/2005/8/layout/bProcess2"/>
    <dgm:cxn modelId="{430BBE72-4F4A-4400-B0EA-BA529898D030}" type="presParOf" srcId="{90217125-D62E-4D47-B3AC-8A46B49EF9CC}" destId="{2B148656-3D86-4313-B990-B5DCA0DC0E65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11808-2FBC-46E6-B7BC-E787BC62EFBB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1EE287-FB45-4FD5-A7F0-D4D4B85E0D49}">
      <dsp:nvSpPr>
        <dsp:cNvPr id="0" name=""/>
        <dsp:cNvSpPr/>
      </dsp:nvSpPr>
      <dsp:spPr>
        <a:xfrm>
          <a:off x="206573" y="1219199"/>
          <a:ext cx="1828800" cy="162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  <a:latin typeface="Cambria" panose="02040503050406030204" pitchFamily="18" charset="0"/>
            </a:rPr>
            <a:t>Permiso de Comerciante</a:t>
          </a:r>
          <a:endParaRPr lang="es-EC" sz="15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85928" y="1298554"/>
        <a:ext cx="1670090" cy="1466890"/>
      </dsp:txXfrm>
    </dsp:sp>
    <dsp:sp modelId="{C1BCCF2F-4843-4F77-8682-45A48700FC26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  <a:latin typeface="Cambria" panose="02040503050406030204" pitchFamily="18" charset="0"/>
            </a:rPr>
            <a:t>Permiso de Exportador</a:t>
          </a:r>
          <a:endParaRPr lang="es-EC" sz="15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212955" y="1298554"/>
        <a:ext cx="1670090" cy="1466890"/>
      </dsp:txXfrm>
    </dsp:sp>
    <dsp:sp modelId="{B6F23EDA-4917-4492-B890-D76A1B8B8646}">
      <dsp:nvSpPr>
        <dsp:cNvPr id="0" name=""/>
        <dsp:cNvSpPr/>
      </dsp:nvSpPr>
      <dsp:spPr>
        <a:xfrm>
          <a:off x="4060626" y="1219199"/>
          <a:ext cx="1828800" cy="16256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  <a:latin typeface="Cambria" panose="02040503050406030204" pitchFamily="18" charset="0"/>
            </a:rPr>
            <a:t>Autorice a ejercer la actividad. pesquera en a fase de comercialización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4139981" y="1298554"/>
        <a:ext cx="167009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5127C-45AA-4282-9055-C0F57E9EB3B4}">
      <dsp:nvSpPr>
        <dsp:cNvPr id="0" name=""/>
        <dsp:cNvSpPr/>
      </dsp:nvSpPr>
      <dsp:spPr>
        <a:xfrm>
          <a:off x="779737" y="759"/>
          <a:ext cx="2078238" cy="13318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Ingreso: </a:t>
          </a:r>
          <a:r>
            <a:rPr lang="es-EC" sz="1800" b="1" kern="1200" dirty="0" err="1" smtClean="0">
              <a:solidFill>
                <a:schemeClr val="tx1"/>
              </a:solidFill>
              <a:latin typeface="Cambria" panose="02040503050406030204" pitchFamily="18" charset="0"/>
            </a:rPr>
            <a:t>VUE</a:t>
          </a:r>
          <a:r>
            <a:rPr lang="es-EC" sz="18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/Normal</a:t>
          </a:r>
          <a:endParaRPr lang="es-EC" sz="18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084088" y="195806"/>
        <a:ext cx="1469536" cy="941768"/>
      </dsp:txXfrm>
    </dsp:sp>
    <dsp:sp modelId="{CDA520EC-71E0-42A3-8AFC-19F6596F0C92}">
      <dsp:nvSpPr>
        <dsp:cNvPr id="0" name=""/>
        <dsp:cNvSpPr/>
      </dsp:nvSpPr>
      <dsp:spPr>
        <a:xfrm rot="10800000">
          <a:off x="1585781" y="1504598"/>
          <a:ext cx="466152" cy="36459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AB7807-FE80-445C-B93F-B0C05FAEBA36}">
      <dsp:nvSpPr>
        <dsp:cNvPr id="0" name=""/>
        <dsp:cNvSpPr/>
      </dsp:nvSpPr>
      <dsp:spPr>
        <a:xfrm>
          <a:off x="1211788" y="2020529"/>
          <a:ext cx="1214138" cy="888352"/>
        </a:xfrm>
        <a:prstGeom prst="ellipse">
          <a:avLst/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Revisión de Guías</a:t>
          </a:r>
          <a:endParaRPr lang="es-EC" sz="16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389594" y="2150625"/>
        <a:ext cx="858526" cy="628160"/>
      </dsp:txXfrm>
    </dsp:sp>
    <dsp:sp modelId="{5F8BE7C0-3351-40D4-9C04-59757E5849B2}">
      <dsp:nvSpPr>
        <dsp:cNvPr id="0" name=""/>
        <dsp:cNvSpPr/>
      </dsp:nvSpPr>
      <dsp:spPr>
        <a:xfrm rot="10800000">
          <a:off x="1585781" y="3191736"/>
          <a:ext cx="466152" cy="364590"/>
        </a:xfrm>
        <a:prstGeom prst="triangle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25C01D-816A-40DC-8233-D072D017B042}">
      <dsp:nvSpPr>
        <dsp:cNvPr id="0" name=""/>
        <dsp:cNvSpPr/>
      </dsp:nvSpPr>
      <dsp:spPr>
        <a:xfrm>
          <a:off x="1211788" y="3818544"/>
          <a:ext cx="1214138" cy="888352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Informe</a:t>
          </a:r>
          <a:endParaRPr lang="es-EC" sz="16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389594" y="3948640"/>
        <a:ext cx="858526" cy="628160"/>
      </dsp:txXfrm>
    </dsp:sp>
    <dsp:sp modelId="{93854A5E-6272-4825-8797-4669107A50D3}">
      <dsp:nvSpPr>
        <dsp:cNvPr id="0" name=""/>
        <dsp:cNvSpPr/>
      </dsp:nvSpPr>
      <dsp:spPr>
        <a:xfrm rot="5400000">
          <a:off x="2938677" y="4069061"/>
          <a:ext cx="466152" cy="364590"/>
        </a:xfrm>
        <a:prstGeom prst="triangle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2E6194-51C9-4558-8F8A-1E1184715CBE}">
      <dsp:nvSpPr>
        <dsp:cNvPr id="0" name=""/>
        <dsp:cNvSpPr/>
      </dsp:nvSpPr>
      <dsp:spPr>
        <a:xfrm>
          <a:off x="3570191" y="216025"/>
          <a:ext cx="1964778" cy="888352"/>
        </a:xfrm>
        <a:prstGeom prst="ellipse">
          <a:avLst/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Autorización de Pago</a:t>
          </a:r>
          <a:endParaRPr lang="es-EC" sz="16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857926" y="346121"/>
        <a:ext cx="1389308" cy="628160"/>
      </dsp:txXfrm>
    </dsp:sp>
    <dsp:sp modelId="{992D11E3-93C8-4D29-8511-FDD03B3DE8FF}">
      <dsp:nvSpPr>
        <dsp:cNvPr id="0" name=""/>
        <dsp:cNvSpPr/>
      </dsp:nvSpPr>
      <dsp:spPr>
        <a:xfrm>
          <a:off x="4296097" y="1390490"/>
          <a:ext cx="466152" cy="364590"/>
        </a:xfrm>
        <a:prstGeom prst="triangle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A3F183-FBB9-47CC-99D2-57A7C484FF30}">
      <dsp:nvSpPr>
        <dsp:cNvPr id="0" name=""/>
        <dsp:cNvSpPr/>
      </dsp:nvSpPr>
      <dsp:spPr>
        <a:xfrm>
          <a:off x="3832504" y="2020529"/>
          <a:ext cx="1347586" cy="888352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Informe</a:t>
          </a:r>
          <a:endParaRPr lang="es-EC" sz="16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4029853" y="2150625"/>
        <a:ext cx="952888" cy="628160"/>
      </dsp:txXfrm>
    </dsp:sp>
    <dsp:sp modelId="{3C898A05-9CA5-41E8-8AC7-37FF21E9F3AC}">
      <dsp:nvSpPr>
        <dsp:cNvPr id="0" name=""/>
        <dsp:cNvSpPr/>
      </dsp:nvSpPr>
      <dsp:spPr>
        <a:xfrm rot="21600000">
          <a:off x="4369449" y="3190519"/>
          <a:ext cx="466152" cy="364590"/>
        </a:xfrm>
        <a:prstGeom prst="triangl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181E58-8337-43CF-A11D-66C6306D90F9}">
      <dsp:nvSpPr>
        <dsp:cNvPr id="0" name=""/>
        <dsp:cNvSpPr/>
      </dsp:nvSpPr>
      <dsp:spPr>
        <a:xfrm>
          <a:off x="3950797" y="3816424"/>
          <a:ext cx="1491606" cy="888352"/>
        </a:xfrm>
        <a:prstGeom prst="ellipse">
          <a:avLst/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Inspección</a:t>
          </a:r>
          <a:endParaRPr lang="es-EC" sz="16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4169238" y="3946520"/>
        <a:ext cx="1054724" cy="628160"/>
      </dsp:txXfrm>
    </dsp:sp>
    <dsp:sp modelId="{F41957D2-0F3D-47A8-9ACC-9DF727ED3C9D}">
      <dsp:nvSpPr>
        <dsp:cNvPr id="0" name=""/>
        <dsp:cNvSpPr/>
      </dsp:nvSpPr>
      <dsp:spPr>
        <a:xfrm rot="5637863">
          <a:off x="5799520" y="540547"/>
          <a:ext cx="467778" cy="366483"/>
        </a:xfrm>
        <a:prstGeom prst="triangle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992E3E-207F-4BB8-A1E7-5B8E48631BDE}">
      <dsp:nvSpPr>
        <dsp:cNvPr id="0" name=""/>
        <dsp:cNvSpPr/>
      </dsp:nvSpPr>
      <dsp:spPr>
        <a:xfrm>
          <a:off x="6347625" y="72009"/>
          <a:ext cx="1655604" cy="1176374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Ingreso de comprobante de Pago</a:t>
          </a:r>
          <a:endParaRPr lang="es-EC" sz="16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590083" y="244285"/>
        <a:ext cx="1170688" cy="831822"/>
      </dsp:txXfrm>
    </dsp:sp>
    <dsp:sp modelId="{ADDED2BA-D07A-48FA-B6CC-CA10B3FAC6B2}">
      <dsp:nvSpPr>
        <dsp:cNvPr id="0" name=""/>
        <dsp:cNvSpPr/>
      </dsp:nvSpPr>
      <dsp:spPr>
        <a:xfrm rot="10848062">
          <a:off x="6929119" y="1424315"/>
          <a:ext cx="466152" cy="364590"/>
        </a:xfrm>
        <a:prstGeom prst="triangle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334676-C322-4551-8E2B-695F6A8A40C6}">
      <dsp:nvSpPr>
        <dsp:cNvPr id="0" name=""/>
        <dsp:cNvSpPr/>
      </dsp:nvSpPr>
      <dsp:spPr>
        <a:xfrm>
          <a:off x="6275042" y="1944219"/>
          <a:ext cx="1752444" cy="888352"/>
        </a:xfrm>
        <a:prstGeom prst="ellipse">
          <a:avLst/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Autorización para exportación</a:t>
          </a:r>
          <a:endParaRPr lang="es-EC" sz="16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531681" y="2074315"/>
        <a:ext cx="1239166" cy="628160"/>
      </dsp:txXfrm>
    </dsp:sp>
    <dsp:sp modelId="{3A575B1C-A19F-47FE-A2E4-AB0DDEB2528E}">
      <dsp:nvSpPr>
        <dsp:cNvPr id="0" name=""/>
        <dsp:cNvSpPr/>
      </dsp:nvSpPr>
      <dsp:spPr>
        <a:xfrm rot="11020572">
          <a:off x="6864402" y="3043250"/>
          <a:ext cx="466152" cy="364590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148656-3D86-4313-B990-B5DCA0DC0E65}">
      <dsp:nvSpPr>
        <dsp:cNvPr id="0" name=""/>
        <dsp:cNvSpPr/>
      </dsp:nvSpPr>
      <dsp:spPr>
        <a:xfrm>
          <a:off x="6364908" y="3596788"/>
          <a:ext cx="1331862" cy="133186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Pasa Aduana</a:t>
          </a:r>
          <a:endParaRPr lang="es-EC" sz="1800" b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559955" y="3791835"/>
        <a:ext cx="941768" cy="941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B82B46D-8ABD-462D-BAEA-37B0ECEB8687}" type="datetimeFigureOut">
              <a:rPr lang="es-EC" smtClean="0"/>
              <a:pPr/>
              <a:t>25/11/2014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5C0BBAE-26E4-42DA-906A-AD68191E28D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1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 smtClean="0"/>
            </a:lvl1pPr>
          </a:lstStyle>
          <a:p>
            <a:pPr>
              <a:defRPr/>
            </a:pPr>
            <a:fld id="{FA916D26-B808-45BD-BCBE-EC64C8E570DC}" type="datetimeFigureOut">
              <a:rPr lang="es-EC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51A678F-4F74-4641-8EE3-098391E50A2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4474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678F-4F74-4641-8EE3-098391E50A2A}" type="slidenum">
              <a:rPr lang="es-EC" smtClean="0"/>
              <a:pPr>
                <a:defRPr/>
              </a:pPr>
              <a:t>1</a:t>
            </a:fld>
            <a:endParaRPr lang="es-EC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solicitud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detalladamente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678F-4F74-4641-8EE3-098391E50A2A}" type="slidenum">
              <a:rPr lang="es-EC" smtClean="0"/>
              <a:pPr>
                <a:defRPr/>
              </a:pPr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6823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678F-4F74-4641-8EE3-098391E50A2A}" type="slidenum">
              <a:rPr lang="es-EC" smtClean="0"/>
              <a:pPr>
                <a:defRPr/>
              </a:pPr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055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>
                <a:solidFill>
                  <a:schemeClr val="tx1"/>
                </a:solidFill>
                <a:latin typeface="Cambria" pitchFamily="18" charset="0"/>
              </a:rPr>
              <a:t>Garantizar la conservación y el manejo sostenible de los tiburones, rayas, y quimeras, que se encuentran en las aguas de Ecuador, amparados en el marco del Código de Conducta para la Pesca Responsable y en las leyes nacionales, regionales e internacionales a las que se ha suscrito Ecuador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678F-4F74-4641-8EE3-098391E50A2A}" type="slidenum">
              <a:rPr lang="es-EC" smtClean="0"/>
              <a:pPr>
                <a:defRPr/>
              </a:pPr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853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Decreto Ejecutivo No. 486 publicado en el RO No 137 del 30 de julio del 2007 en los siguientes artículos establece: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Art.5 señala: Prohíbase la práctica del "aleteo", definida como la captura del tiburón para la extracción exclusiva de sus aletas y el descarte del cuerpo al mar.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Art. 7.- Se permitirá únicamente el desembarco de tiburones enteros procedentes de la pesca incidental efectuada por embarcaciones registradas en la Subsecretaría de Recursos Pesqueros y en las capitanías de puerto, ubicadas a lo largo de la costa continental, con la finalidad de proceder a su comercialización. La remoción de las aletas podrá efectuarse únicamente en tierra, en los puertos de desembarque ubicados a lo largo de la costa continental.</a:t>
            </a: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Decreto ejecutivo 902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establece como política del Estado Ecuatoriano la Conservación y el manejo del Recurso Tiburón, a través de la implementación del PAT-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(1-02-2008)</a:t>
            </a: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Acuerdo Ministerial 001 del 7 de enero del 2008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Establece pago por concepto de Autorizaciones para la pesca incidental del Tiburón, derechos de actuación por comercialización y exportación que presta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SRP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la siguiente forma: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*Certificado de monitoreo de desembarque de tiburones botes y fibras, por c/cuerpo de tiburón con aletas adheridas  (con corte parcial)   $1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*Guías de movilización por lote: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Cuerpo  $20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Aletas de tiburón $20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*Para exportar Tiburón $100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Aletas secas por kilo  $ 1</a:t>
            </a:r>
          </a:p>
          <a:p>
            <a:pPr algn="just"/>
            <a:endParaRPr lang="es-EC" sz="12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678F-4F74-4641-8EE3-098391E50A2A}" type="slidenum">
              <a:rPr lang="es-EC" smtClean="0"/>
              <a:pPr>
                <a:defRPr/>
              </a:pPr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291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solidFill>
                  <a:srgbClr val="160AB6"/>
                </a:solidFill>
                <a:latin typeface="Cambria" pitchFamily="18" charset="0"/>
              </a:rPr>
              <a:t>Mejorar el control, la vigilancia y el cumplimiento de la ley, relativa a la normativa vigente de protección de tiburones y rayas.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Sostener y hacer cumplir la normativa del NO aleteo en las pesquerías de Ecuador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Mejorar el manejo de la información, la participación de los actores y la coordinación inter institucional sobre aspectos de control y vigilancia y cumplimiento de la ley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</a:rPr>
              <a:t>Promover la adopción de medidas de manejo y conservación a nivel regional e internacional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678F-4F74-4641-8EE3-098391E50A2A}" type="slidenum">
              <a:rPr lang="es-EC" smtClean="0"/>
              <a:pPr>
                <a:defRPr/>
              </a:pPr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847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rgbClr val="160AB6"/>
                </a:solidFill>
                <a:latin typeface="Cambria" pitchFamily="18" charset="0"/>
              </a:rPr>
              <a:t>Actualmente se  cuenta con 80 inspectores de pesca distribuidos</a:t>
            </a:r>
            <a:r>
              <a:rPr lang="es-EC" baseline="0" dirty="0" smtClean="0">
                <a:solidFill>
                  <a:srgbClr val="160AB6"/>
                </a:solidFill>
                <a:latin typeface="Cambria" pitchFamily="18" charset="0"/>
              </a:rPr>
              <a:t> en mayor numero en los puertos donde se presentan mayor descarga</a:t>
            </a:r>
            <a:endParaRPr lang="es-EC" dirty="0" smtClean="0">
              <a:solidFill>
                <a:srgbClr val="160AB6"/>
              </a:solidFill>
              <a:latin typeface="Cambria" pitchFamily="18" charset="0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678F-4F74-4641-8EE3-098391E50A2A}" type="slidenum">
              <a:rPr lang="es-EC" smtClean="0"/>
              <a:pPr>
                <a:defRPr/>
              </a:pPr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401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En</a:t>
            </a:r>
            <a:r>
              <a:rPr lang="es-EC" baseline="0" dirty="0" smtClean="0"/>
              <a:t> cada  puerto pesquero se realizan monitoreo de desembarque, los inspectores d pesca deben tener conocimiento de identificación de las especies ya que el certificado de monitoreo debe contener el nombre científico y común de la especie.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678F-4F74-4641-8EE3-098391E50A2A}" type="slidenum">
              <a:rPr lang="es-EC" smtClean="0"/>
              <a:pPr>
                <a:defRPr/>
              </a:pPr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71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BITACORA</a:t>
            </a:r>
            <a:r>
              <a:rPr lang="es-ES" dirty="0" smtClean="0"/>
              <a:t> DE PESCA: DOCUMENTO QUE LO LLENA EL </a:t>
            </a:r>
            <a:r>
              <a:rPr lang="es-ES" dirty="0" err="1" smtClean="0"/>
              <a:t>CAPITAN</a:t>
            </a:r>
            <a:r>
              <a:rPr lang="es-ES" dirty="0" smtClean="0"/>
              <a:t> DE  LA </a:t>
            </a:r>
            <a:r>
              <a:rPr lang="es-ES" dirty="0" err="1" smtClean="0"/>
              <a:t>EMBARCACION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CERTIFICADO DE MONITOREO: EMITIDO A LOS ARMADORES</a:t>
            </a:r>
            <a:r>
              <a:rPr lang="es-ES" baseline="0" dirty="0" smtClean="0"/>
              <a:t> O COMERCIANTES DE PESCA QUE SE ENCUENTRAN DEBIDAMENTE ACREDITADOS</a:t>
            </a:r>
          </a:p>
          <a:p>
            <a:r>
              <a:rPr lang="es-ES" baseline="0" dirty="0" smtClean="0"/>
              <a:t>GUÍA DE </a:t>
            </a:r>
            <a:r>
              <a:rPr lang="es-ES" baseline="0" dirty="0" err="1" smtClean="0"/>
              <a:t>MOVILIZACION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9FE75-7EDA-4E1A-B66E-8341A80D1CBE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Permiso de comerciante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minirista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$10.00 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Permiso de comerciante mayorista = 50.00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ambos los requisitos son: Copia de cédula, certificado de votación y el comprobante del pago en el banco. 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Permiso para exportador = Tener acuerdo ministerial que lo autorice a ejercer la actividad pesquera. 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fase de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comercializacion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usuario debe solicitar para procesamiento y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comercializacion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 y externa 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REQUISITOS PARA OBTENER ACUERDO MINISTERIAL COMO PERSONA NATURAL O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JURIDICA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(PLANTA) FASE DE PROCESAMIENTO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        Solicitud dirigida al Subsecretario de Recursos Pesqueros con firma de abogado y dirección de notificación.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        Fotocopia de cédula de identidad y votación a color y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nitida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        Registro único de contribuyente.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        Contrato de abastecimiento de materia prima.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        Plano de distribución de la planta, a escala con firma responsable.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        Estudio técnico económico, con firma de profesional responsable.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        Licencia Ambiental o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EIA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aprobado (Emitida por el Ministerio del ambiente).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personas jurídicas además de lo anterior presentaran lo siguiente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        Escritura de constitución de la compañía.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        Nombre del o los representantes legales debidamente inscritos en el registro mercantil.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678F-4F74-4641-8EE3-098391E50A2A}" type="slidenum">
              <a:rPr lang="es-EC" smtClean="0"/>
              <a:pPr>
                <a:defRPr/>
              </a:pPr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4363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Ventanilla Única Ecuatoriana para el Comercio Exterior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A678F-4F74-4641-8EE3-098391E50A2A}" type="slidenum">
              <a:rPr lang="es-EC" smtClean="0"/>
              <a:pPr>
                <a:defRPr/>
              </a:pPr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414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A24E-F1AB-4D97-8B0D-6AB418B54BAF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A375F-9796-4A97-81B8-1FFA0FF4CF0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E20C-60DE-46D2-9FCC-5A6DC4F8E9F9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2593-3675-4C86-A9C2-B7E74DCCE8B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EE14-60ED-4807-BFE6-DBDF5A03F110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B429-8032-444B-A347-2B260603E9A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29BA-FD7E-46C1-BBBF-F4CDF9554ABE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21FC-3607-46F5-AE2D-F775109A461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7E22-2120-44BE-B4E3-FA9C795DA0DF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F097E-7243-4A10-9330-F6F52434D33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671B7-749D-4763-BFF3-07FAE9AE9545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8998-0CC5-48AD-A6D0-D13275848E5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BDBC-2048-40BC-AF9D-02EBD9A7B757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A7855-917A-4B88-B105-DC9F7948433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5E3D-BFF9-430F-81A6-D618D6721455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CBBCF-09AB-4EEE-A266-B8F16608077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BDFA-564D-488D-8A63-A26614E8B71F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330B3-19B5-448E-B6F5-70164710A50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D8AF-891A-40FF-9FA1-AA1D67F19121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B764-6863-48C0-B036-965DA808306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6DD8-2760-4F42-972C-E05562FEE3A6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38D1-0D78-4899-ACF4-AE452A8DB32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33E470-3B62-4B1A-81CD-2570F279E934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E33B48-591B-4E1D-AC6A-A660ED10A9E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iuxy.garcia@pesca.gob.ec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slide" Target="slide16.xml"/><Relationship Id="rId4" Type="http://schemas.openxmlformats.org/officeDocument/2006/relationships/diagramLayout" Target="../diagrams/layout2.xml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1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0 Imagen" descr="POWER POINT.jpg"/>
          <p:cNvPicPr>
            <a:picLocks noChangeAspect="1"/>
          </p:cNvPicPr>
          <p:nvPr/>
        </p:nvPicPr>
        <p:blipFill>
          <a:blip r:embed="rId3" cstate="print"/>
          <a:srcRect t="10101" r="8995"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7 CuadroTexto"/>
          <p:cNvSpPr txBox="1">
            <a:spLocks noChangeArrowheads="1"/>
          </p:cNvSpPr>
          <p:nvPr/>
        </p:nvSpPr>
        <p:spPr bwMode="auto">
          <a:xfrm>
            <a:off x="0" y="3429001"/>
            <a:ext cx="882047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EC" sz="3600" b="1" dirty="0" smtClean="0">
              <a:solidFill>
                <a:schemeClr val="bg1"/>
              </a:solidFill>
              <a:latin typeface="Century" pitchFamily="18" charset="0"/>
            </a:endParaRPr>
          </a:p>
          <a:p>
            <a:pPr algn="r"/>
            <a:endParaRPr lang="es-EC" sz="1600" b="1" dirty="0" smtClean="0">
              <a:solidFill>
                <a:schemeClr val="bg1"/>
              </a:solidFill>
              <a:latin typeface="Century" pitchFamily="18" charset="0"/>
            </a:endParaRPr>
          </a:p>
          <a:p>
            <a:pPr algn="just"/>
            <a:endParaRPr lang="es-EC" sz="3600" b="1" dirty="0" smtClean="0">
              <a:solidFill>
                <a:schemeClr val="bg1"/>
              </a:solidFill>
              <a:latin typeface="Century" pitchFamily="18" charset="0"/>
            </a:endParaRPr>
          </a:p>
          <a:p>
            <a:pPr algn="just"/>
            <a:endParaRPr lang="es-EC" sz="36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3923928" y="5805264"/>
            <a:ext cx="52200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err="1" smtClean="0">
                <a:solidFill>
                  <a:schemeClr val="bg1"/>
                </a:solidFill>
                <a:latin typeface="Cambria" pitchFamily="18" charset="0"/>
              </a:rPr>
              <a:t>Blga</a:t>
            </a:r>
            <a:r>
              <a:rPr lang="es-EC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es-EC" b="1" dirty="0" err="1" smtClean="0">
                <a:solidFill>
                  <a:schemeClr val="bg1"/>
                </a:solidFill>
                <a:latin typeface="Cambria" pitchFamily="18" charset="0"/>
              </a:rPr>
              <a:t>Mariuxy</a:t>
            </a:r>
            <a:r>
              <a:rPr lang="es-EC" b="1" dirty="0" smtClean="0">
                <a:solidFill>
                  <a:schemeClr val="bg1"/>
                </a:solidFill>
                <a:latin typeface="Cambria" pitchFamily="18" charset="0"/>
              </a:rPr>
              <a:t> García D</a:t>
            </a:r>
          </a:p>
          <a:p>
            <a:pPr algn="ctr"/>
            <a:r>
              <a:rPr lang="es-EC" b="1" dirty="0" err="1" smtClean="0">
                <a:solidFill>
                  <a:schemeClr val="bg1"/>
                </a:solidFill>
                <a:latin typeface="Cambria" pitchFamily="18" charset="0"/>
              </a:rPr>
              <a:t>Viceministerio</a:t>
            </a:r>
            <a:r>
              <a:rPr lang="es-EC" b="1" dirty="0" smtClean="0">
                <a:solidFill>
                  <a:schemeClr val="bg1"/>
                </a:solidFill>
                <a:latin typeface="Cambria" pitchFamily="18" charset="0"/>
              </a:rPr>
              <a:t> de Acuacultura y Pesca</a:t>
            </a:r>
          </a:p>
          <a:p>
            <a:pPr algn="ctr"/>
            <a:r>
              <a:rPr lang="es-EC" b="1" dirty="0" smtClean="0">
                <a:solidFill>
                  <a:schemeClr val="bg1"/>
                </a:solidFill>
                <a:latin typeface="Cambria" pitchFamily="18" charset="0"/>
                <a:hlinkClick r:id="rId4"/>
              </a:rPr>
              <a:t>mariuxy.garcia@pesca.gob.ec</a:t>
            </a:r>
            <a:r>
              <a:rPr lang="es-EC" b="1" dirty="0" smtClean="0">
                <a:solidFill>
                  <a:schemeClr val="bg1"/>
                </a:solidFill>
                <a:latin typeface="Cambria" pitchFamily="18" charset="0"/>
              </a:rPr>
              <a:t>  </a:t>
            </a:r>
          </a:p>
          <a:p>
            <a:pPr algn="ctr"/>
            <a:endParaRPr lang="es-EC" sz="1600" dirty="0" smtClean="0">
              <a:solidFill>
                <a:schemeClr val="bg1"/>
              </a:solidFill>
              <a:latin typeface="AR JULIAN" pitchFamily="2" charset="0"/>
            </a:endParaRPr>
          </a:p>
        </p:txBody>
      </p:sp>
      <p:sp>
        <p:nvSpPr>
          <p:cNvPr id="5" name="8 CuadroTexto"/>
          <p:cNvSpPr txBox="1">
            <a:spLocks noChangeArrowheads="1"/>
          </p:cNvSpPr>
          <p:nvPr/>
        </p:nvSpPr>
        <p:spPr bwMode="auto">
          <a:xfrm>
            <a:off x="395536" y="3501008"/>
            <a:ext cx="84249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solidFill>
                  <a:schemeClr val="bg1"/>
                </a:solidFill>
                <a:latin typeface="Cambria" pitchFamily="18" charset="0"/>
              </a:rPr>
              <a:t>Plan de Acción Nacional para la Conservación y el Manejo de  Tiburones de Ecuador (PAT-</a:t>
            </a:r>
            <a:r>
              <a:rPr lang="es-EC" sz="2400" b="1" dirty="0" err="1" smtClean="0">
                <a:solidFill>
                  <a:schemeClr val="bg1"/>
                </a:solidFill>
                <a:latin typeface="Cambria" pitchFamily="18" charset="0"/>
              </a:rPr>
              <a:t>EC</a:t>
            </a:r>
            <a:r>
              <a:rPr lang="es-EC" sz="2400" b="1" dirty="0" smtClean="0">
                <a:solidFill>
                  <a:schemeClr val="bg1"/>
                </a:solidFill>
                <a:latin typeface="Cambria" pitchFamily="18" charset="0"/>
              </a:rPr>
              <a:t>).</a:t>
            </a:r>
          </a:p>
          <a:p>
            <a:pPr algn="just"/>
            <a:r>
              <a:rPr lang="es-EC" sz="2400" b="1" dirty="0" smtClean="0">
                <a:solidFill>
                  <a:schemeClr val="bg1"/>
                </a:solidFill>
                <a:latin typeface="Cambria" pitchFamily="18" charset="0"/>
              </a:rPr>
              <a:t>Trazabilidad en las exportaciones de Aletas de </a:t>
            </a:r>
            <a:r>
              <a:rPr lang="es-EC" sz="2400" b="1" dirty="0">
                <a:solidFill>
                  <a:schemeClr val="bg1"/>
                </a:solidFill>
                <a:latin typeface="Cambria" pitchFamily="18" charset="0"/>
              </a:rPr>
              <a:t>T</a:t>
            </a:r>
            <a:r>
              <a:rPr lang="es-EC" sz="2400" b="1" dirty="0" smtClean="0">
                <a:solidFill>
                  <a:schemeClr val="bg1"/>
                </a:solidFill>
                <a:latin typeface="Cambria" pitchFamily="18" charset="0"/>
              </a:rPr>
              <a:t>iburón</a:t>
            </a:r>
          </a:p>
          <a:p>
            <a:pPr algn="r"/>
            <a:r>
              <a:rPr lang="es-EC" sz="1600" b="1" dirty="0" smtClean="0">
                <a:solidFill>
                  <a:schemeClr val="bg1"/>
                </a:solidFill>
                <a:latin typeface="Cambria" pitchFamily="18" charset="0"/>
              </a:rPr>
              <a:t>Santa Martha, </a:t>
            </a:r>
            <a:r>
              <a:rPr lang="es-EC" sz="1600" b="1" dirty="0" smtClean="0">
                <a:solidFill>
                  <a:schemeClr val="bg1"/>
                </a:solidFill>
                <a:latin typeface="Cambria" pitchFamily="18" charset="0"/>
              </a:rPr>
              <a:t>25-27 </a:t>
            </a:r>
            <a:r>
              <a:rPr lang="es-EC" sz="1600" b="1" dirty="0" smtClean="0">
                <a:solidFill>
                  <a:schemeClr val="bg1"/>
                </a:solidFill>
                <a:latin typeface="Cambria" pitchFamily="18" charset="0"/>
              </a:rPr>
              <a:t>de  Noviembre  2014</a:t>
            </a:r>
            <a:endParaRPr lang="es-EC" sz="1400" dirty="0" smtClean="0">
              <a:solidFill>
                <a:schemeClr val="bg1"/>
              </a:solidFill>
              <a:latin typeface="AR JULI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850106"/>
          </a:xfrm>
        </p:spPr>
        <p:txBody>
          <a:bodyPr/>
          <a:lstStyle/>
          <a:p>
            <a:r>
              <a:rPr lang="es-EC" b="1" dirty="0" smtClean="0">
                <a:solidFill>
                  <a:srgbClr val="160AB6"/>
                </a:solidFill>
                <a:latin typeface="Cambria" pitchFamily="18" charset="0"/>
              </a:rPr>
              <a:t>Proceso de Exportación</a:t>
            </a:r>
            <a:endParaRPr lang="es-EC" dirty="0">
              <a:latin typeface="Cambria" panose="02040503050406030204" pitchFamily="18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719447"/>
              </p:ext>
            </p:extLst>
          </p:nvPr>
        </p:nvGraphicFramePr>
        <p:xfrm>
          <a:off x="457200" y="1196752"/>
          <a:ext cx="86868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B29BA-FD7E-46C1-BBBF-F4CDF9554ABE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21FC-3607-46F5-AE2D-F775109A4618}" type="slidenum">
              <a:rPr lang="es-EC" smtClean="0"/>
              <a:pPr>
                <a:defRPr/>
              </a:pPr>
              <a:t>10</a:t>
            </a:fld>
            <a:endParaRPr lang="es-EC"/>
          </a:p>
        </p:txBody>
      </p:sp>
      <p:sp>
        <p:nvSpPr>
          <p:cNvPr id="10" name="9 Botón de acción: Hacia delante o Siguiente">
            <a:hlinkClick r:id="rId8" action="ppaction://hlinksldjump" highlightClick="1"/>
          </p:cNvPr>
          <p:cNvSpPr/>
          <p:nvPr/>
        </p:nvSpPr>
        <p:spPr>
          <a:xfrm>
            <a:off x="5220072" y="5589240"/>
            <a:ext cx="288032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Botón de acción: Final">
            <a:hlinkClick r:id="rId9" action="ppaction://hlinksldjump" highlightClick="1"/>
          </p:cNvPr>
          <p:cNvSpPr/>
          <p:nvPr/>
        </p:nvSpPr>
        <p:spPr>
          <a:xfrm>
            <a:off x="1691680" y="2204864"/>
            <a:ext cx="288032" cy="21602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Botón de acción: Hacia delante o Siguiente">
            <a:hlinkClick r:id="rId10" action="ppaction://hlinksldjump" highlightClick="1"/>
          </p:cNvPr>
          <p:cNvSpPr/>
          <p:nvPr/>
        </p:nvSpPr>
        <p:spPr>
          <a:xfrm>
            <a:off x="7380312" y="5805264"/>
            <a:ext cx="288032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20028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618856" cy="1143000"/>
          </a:xfrm>
        </p:spPr>
        <p:txBody>
          <a:bodyPr/>
          <a:lstStyle/>
          <a:p>
            <a:r>
              <a:rPr lang="es-EC" sz="3600" b="1" dirty="0" smtClean="0">
                <a:solidFill>
                  <a:srgbClr val="160AB6"/>
                </a:solidFill>
                <a:latin typeface="Cambria" pitchFamily="18" charset="0"/>
              </a:rPr>
              <a:t>Inspecciones</a:t>
            </a:r>
            <a:endParaRPr lang="es-EC" sz="3600" b="1" dirty="0">
              <a:solidFill>
                <a:srgbClr val="160AB6"/>
              </a:solidFill>
              <a:latin typeface="Cambria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8194" name="Picture 2" descr="C:\Users\JIMMY MARTINEZ\Desktop\JULY\DSCF0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64840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JIMMY MARTINEZ\Desktop\JULY\IMG_3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40393"/>
            <a:ext cx="3312368" cy="3964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BE849-F6E9-4BDA-9174-83E6237CFCCB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8998-0CC5-48AD-A6D0-D13275848E50}" type="slidenum">
              <a:rPr lang="es-EC" smtClean="0"/>
              <a:pPr>
                <a:defRPr/>
              </a:pPr>
              <a:t>11</a:t>
            </a:fld>
            <a:endParaRPr lang="es-EC"/>
          </a:p>
        </p:txBody>
      </p:sp>
      <p:pic>
        <p:nvPicPr>
          <p:cNvPr id="8196" name="Picture 4" descr="C:\Users\JIMMY MARTINEZ\Desktop\JULY\IMG_3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89040"/>
            <a:ext cx="3744416" cy="2808312"/>
          </a:xfrm>
          <a:prstGeom prst="rect">
            <a:avLst/>
          </a:prstGeom>
          <a:noFill/>
        </p:spPr>
      </p:pic>
      <p:sp>
        <p:nvSpPr>
          <p:cNvPr id="2" name="1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5364088" y="6309320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r>
              <a:rPr lang="es-EC" b="1" dirty="0" err="1" smtClean="0">
                <a:solidFill>
                  <a:srgbClr val="160AB6"/>
                </a:solidFill>
                <a:latin typeface="Cambria" pitchFamily="18" charset="0"/>
              </a:rPr>
              <a:t>Ecuapass</a:t>
            </a:r>
            <a:endParaRPr lang="es-EC" b="1" dirty="0">
              <a:solidFill>
                <a:srgbClr val="160AB6"/>
              </a:solidFill>
              <a:latin typeface="Cambria" pitchFamily="18" charset="0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671B7-749D-4763-BFF3-07FAE9AE9545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8998-0CC5-48AD-A6D0-D13275848E50}" type="slidenum">
              <a:rPr lang="es-EC" smtClean="0"/>
              <a:pPr>
                <a:defRPr/>
              </a:pPr>
              <a:t>12</a:t>
            </a:fld>
            <a:endParaRPr lang="es-EC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344815" cy="465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232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b="1" dirty="0" smtClean="0">
                <a:solidFill>
                  <a:srgbClr val="160AB6"/>
                </a:solidFill>
                <a:latin typeface="Cambria" pitchFamily="18" charset="0"/>
              </a:rPr>
              <a:t>Estructura </a:t>
            </a:r>
            <a:r>
              <a:rPr lang="es-ES" sz="3600" b="1" dirty="0">
                <a:solidFill>
                  <a:srgbClr val="160AB6"/>
                </a:solidFill>
                <a:latin typeface="Cambria" pitchFamily="18" charset="0"/>
              </a:rPr>
              <a:t>de la pantalla principal del portal de </a:t>
            </a:r>
            <a:r>
              <a:rPr lang="es-ES" sz="3600" b="1" dirty="0" err="1">
                <a:solidFill>
                  <a:srgbClr val="160AB6"/>
                </a:solidFill>
                <a:latin typeface="Cambria" pitchFamily="18" charset="0"/>
              </a:rPr>
              <a:t>VUE</a:t>
            </a:r>
            <a:r>
              <a:rPr lang="es-EC" sz="3600" b="1" dirty="0">
                <a:solidFill>
                  <a:srgbClr val="160AB6"/>
                </a:solidFill>
                <a:latin typeface="Cambria" pitchFamily="18" charset="0"/>
              </a:rPr>
              <a:t/>
            </a:r>
            <a:br>
              <a:rPr lang="es-EC" sz="3600" b="1" dirty="0">
                <a:solidFill>
                  <a:srgbClr val="160AB6"/>
                </a:solidFill>
                <a:latin typeface="Cambria" pitchFamily="18" charset="0"/>
              </a:rPr>
            </a:br>
            <a:endParaRPr lang="es-EC" sz="3600" b="1" dirty="0">
              <a:solidFill>
                <a:srgbClr val="160AB6"/>
              </a:solidFill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B29BA-FD7E-46C1-BBBF-F4CDF9554ABE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21FC-3607-46F5-AE2D-F775109A4618}" type="slidenum">
              <a:rPr lang="es-EC" smtClean="0"/>
              <a:pPr>
                <a:defRPr/>
              </a:pPr>
              <a:t>13</a:t>
            </a:fld>
            <a:endParaRPr lang="es-EC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704855" cy="4608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249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B29BA-FD7E-46C1-BBBF-F4CDF9554ABE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21FC-3607-46F5-AE2D-F775109A4618}" type="slidenum">
              <a:rPr lang="es-EC" smtClean="0"/>
              <a:pPr>
                <a:defRPr/>
              </a:pPr>
              <a:t>14</a:t>
            </a:fld>
            <a:endParaRPr lang="es-EC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552" y="1556792"/>
            <a:ext cx="8229600" cy="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542568" y="2347744"/>
            <a:ext cx="8208912" cy="1651620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568" y="4148137"/>
            <a:ext cx="82089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0668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B29BA-FD7E-46C1-BBBF-F4CDF9554ABE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21FC-3607-46F5-AE2D-F775109A4618}" type="slidenum">
              <a:rPr lang="es-EC" smtClean="0"/>
              <a:pPr>
                <a:defRPr/>
              </a:pPr>
              <a:t>15</a:t>
            </a:fld>
            <a:endParaRPr lang="es-EC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6" y="1556792"/>
            <a:ext cx="8229600" cy="9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2564905"/>
            <a:ext cx="8136904" cy="124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3865246"/>
            <a:ext cx="8136904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otón de acción: Hacia delante o Siguiente">
            <a:hlinkClick r:id="rId6" action="ppaction://hlinksldjump" highlightClick="1"/>
          </p:cNvPr>
          <p:cNvSpPr/>
          <p:nvPr/>
        </p:nvSpPr>
        <p:spPr>
          <a:xfrm>
            <a:off x="7380312" y="6453336"/>
            <a:ext cx="288032" cy="144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04142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Gracias!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9458" name="Picture 2" descr="C:\Users\JIMMY MARTINEZ\Desktop\gif tib\Peces-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89040"/>
            <a:ext cx="4216701" cy="17377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3600400" cy="498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417F-944B-4EBB-9D2D-0DBF59C2A607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330B3-19B5-448E-B6F5-70164710A507}" type="slidenum">
              <a:rPr lang="es-EC" smtClean="0"/>
              <a:pPr>
                <a:defRPr/>
              </a:pPr>
              <a:t>2</a:t>
            </a:fld>
            <a:endParaRPr lang="es-EC"/>
          </a:p>
        </p:txBody>
      </p:sp>
      <p:pic>
        <p:nvPicPr>
          <p:cNvPr id="2050" name="Picture 2" descr="C:\Users\JIMMY MARTINEZ\Desktop\gif tib\tiburon-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517232"/>
            <a:ext cx="952500" cy="885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4067944" y="260649"/>
            <a:ext cx="4248472" cy="1152128"/>
          </a:xfrm>
        </p:spPr>
        <p:txBody>
          <a:bodyPr/>
          <a:lstStyle/>
          <a:p>
            <a:r>
              <a:rPr lang="es-EC" sz="3600" b="1" dirty="0" smtClean="0">
                <a:solidFill>
                  <a:srgbClr val="160AB6"/>
                </a:solidFill>
                <a:latin typeface="Cambria" pitchFamily="18" charset="0"/>
              </a:rPr>
              <a:t>Antecedente</a:t>
            </a:r>
            <a:r>
              <a:rPr lang="es-EC" b="1" dirty="0" smtClean="0">
                <a:solidFill>
                  <a:srgbClr val="160AB6"/>
                </a:solidFill>
                <a:latin typeface="Cambria" pitchFamily="18" charset="0"/>
              </a:rPr>
              <a:t> </a:t>
            </a:r>
            <a:endParaRPr lang="es-EC" b="1" dirty="0">
              <a:solidFill>
                <a:srgbClr val="160AB6"/>
              </a:solidFill>
              <a:latin typeface="Cambria" pitchFamily="18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128792" cy="288032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s-EC" sz="2000" dirty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C" sz="2000" dirty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C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JIMMY MARTINEZ\Desktop\gif tib\tiburon-0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189042"/>
            <a:ext cx="1350640" cy="961032"/>
          </a:xfrm>
          <a:prstGeom prst="rect">
            <a:avLst/>
          </a:prstGeom>
          <a:noFill/>
        </p:spPr>
      </p:pic>
      <p:grpSp>
        <p:nvGrpSpPr>
          <p:cNvPr id="3" name="2 Grupo"/>
          <p:cNvGrpSpPr/>
          <p:nvPr/>
        </p:nvGrpSpPr>
        <p:grpSpPr>
          <a:xfrm>
            <a:off x="1525530" y="1542830"/>
            <a:ext cx="6110131" cy="4098070"/>
            <a:chOff x="1525530" y="1542830"/>
            <a:chExt cx="6110131" cy="4098070"/>
          </a:xfrm>
        </p:grpSpPr>
        <p:sp>
          <p:nvSpPr>
            <p:cNvPr id="4" name="3 Forma libre"/>
            <p:cNvSpPr/>
            <p:nvPr/>
          </p:nvSpPr>
          <p:spPr>
            <a:xfrm>
              <a:off x="5808675" y="1576900"/>
              <a:ext cx="1826986" cy="4064000"/>
            </a:xfrm>
            <a:custGeom>
              <a:avLst/>
              <a:gdLst>
                <a:gd name="connsiteX0" fmla="*/ 0 w 1826986"/>
                <a:gd name="connsiteY0" fmla="*/ 182699 h 4064000"/>
                <a:gd name="connsiteX1" fmla="*/ 182699 w 1826986"/>
                <a:gd name="connsiteY1" fmla="*/ 0 h 4064000"/>
                <a:gd name="connsiteX2" fmla="*/ 1644287 w 1826986"/>
                <a:gd name="connsiteY2" fmla="*/ 0 h 4064000"/>
                <a:gd name="connsiteX3" fmla="*/ 1826986 w 1826986"/>
                <a:gd name="connsiteY3" fmla="*/ 182699 h 4064000"/>
                <a:gd name="connsiteX4" fmla="*/ 1826986 w 1826986"/>
                <a:gd name="connsiteY4" fmla="*/ 3881301 h 4064000"/>
                <a:gd name="connsiteX5" fmla="*/ 1644287 w 1826986"/>
                <a:gd name="connsiteY5" fmla="*/ 4064000 h 4064000"/>
                <a:gd name="connsiteX6" fmla="*/ 182699 w 1826986"/>
                <a:gd name="connsiteY6" fmla="*/ 4064000 h 4064000"/>
                <a:gd name="connsiteX7" fmla="*/ 0 w 1826986"/>
                <a:gd name="connsiteY7" fmla="*/ 3881301 h 4064000"/>
                <a:gd name="connsiteX8" fmla="*/ 0 w 1826986"/>
                <a:gd name="connsiteY8" fmla="*/ 18269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986" h="4064000">
                  <a:moveTo>
                    <a:pt x="0" y="182699"/>
                  </a:moveTo>
                  <a:cubicBezTo>
                    <a:pt x="0" y="81797"/>
                    <a:pt x="81797" y="0"/>
                    <a:pt x="182699" y="0"/>
                  </a:cubicBezTo>
                  <a:lnTo>
                    <a:pt x="1644287" y="0"/>
                  </a:lnTo>
                  <a:cubicBezTo>
                    <a:pt x="1745189" y="0"/>
                    <a:pt x="1826986" y="81797"/>
                    <a:pt x="1826986" y="182699"/>
                  </a:cubicBezTo>
                  <a:lnTo>
                    <a:pt x="1826986" y="3881301"/>
                  </a:lnTo>
                  <a:cubicBezTo>
                    <a:pt x="1826986" y="3982203"/>
                    <a:pt x="1745189" y="4064000"/>
                    <a:pt x="1644287" y="4064000"/>
                  </a:cubicBezTo>
                  <a:lnTo>
                    <a:pt x="182699" y="4064000"/>
                  </a:lnTo>
                  <a:cubicBezTo>
                    <a:pt x="81797" y="4064000"/>
                    <a:pt x="0" y="3982203"/>
                    <a:pt x="0" y="3881301"/>
                  </a:cubicBezTo>
                  <a:lnTo>
                    <a:pt x="0" y="182699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29941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100" kern="1200" dirty="0" smtClean="0">
                  <a:latin typeface="Cambria" panose="02040503050406030204" pitchFamily="18" charset="0"/>
                </a:rPr>
                <a:t>Acuerdos Ministeriales</a:t>
              </a:r>
              <a:endParaRPr lang="es-EC" sz="2100" kern="1200" dirty="0">
                <a:latin typeface="Cambria" panose="02040503050406030204" pitchFamily="18" charset="0"/>
              </a:endParaRPr>
            </a:p>
          </p:txBody>
        </p:sp>
        <p:sp>
          <p:nvSpPr>
            <p:cNvPr id="5" name="4 Forma libre"/>
            <p:cNvSpPr/>
            <p:nvPr/>
          </p:nvSpPr>
          <p:spPr>
            <a:xfrm>
              <a:off x="3612352" y="1542830"/>
              <a:ext cx="1826986" cy="4064000"/>
            </a:xfrm>
            <a:custGeom>
              <a:avLst/>
              <a:gdLst>
                <a:gd name="connsiteX0" fmla="*/ 0 w 1826986"/>
                <a:gd name="connsiteY0" fmla="*/ 182699 h 4064000"/>
                <a:gd name="connsiteX1" fmla="*/ 182699 w 1826986"/>
                <a:gd name="connsiteY1" fmla="*/ 0 h 4064000"/>
                <a:gd name="connsiteX2" fmla="*/ 1644287 w 1826986"/>
                <a:gd name="connsiteY2" fmla="*/ 0 h 4064000"/>
                <a:gd name="connsiteX3" fmla="*/ 1826986 w 1826986"/>
                <a:gd name="connsiteY3" fmla="*/ 182699 h 4064000"/>
                <a:gd name="connsiteX4" fmla="*/ 1826986 w 1826986"/>
                <a:gd name="connsiteY4" fmla="*/ 3881301 h 4064000"/>
                <a:gd name="connsiteX5" fmla="*/ 1644287 w 1826986"/>
                <a:gd name="connsiteY5" fmla="*/ 4064000 h 4064000"/>
                <a:gd name="connsiteX6" fmla="*/ 182699 w 1826986"/>
                <a:gd name="connsiteY6" fmla="*/ 4064000 h 4064000"/>
                <a:gd name="connsiteX7" fmla="*/ 0 w 1826986"/>
                <a:gd name="connsiteY7" fmla="*/ 3881301 h 4064000"/>
                <a:gd name="connsiteX8" fmla="*/ 0 w 1826986"/>
                <a:gd name="connsiteY8" fmla="*/ 18269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986" h="4064000">
                  <a:moveTo>
                    <a:pt x="0" y="182699"/>
                  </a:moveTo>
                  <a:cubicBezTo>
                    <a:pt x="0" y="81797"/>
                    <a:pt x="81797" y="0"/>
                    <a:pt x="182699" y="0"/>
                  </a:cubicBezTo>
                  <a:lnTo>
                    <a:pt x="1644287" y="0"/>
                  </a:lnTo>
                  <a:cubicBezTo>
                    <a:pt x="1745189" y="0"/>
                    <a:pt x="1826986" y="81797"/>
                    <a:pt x="1826986" y="182699"/>
                  </a:cubicBezTo>
                  <a:lnTo>
                    <a:pt x="1826986" y="3881301"/>
                  </a:lnTo>
                  <a:cubicBezTo>
                    <a:pt x="1826986" y="3982203"/>
                    <a:pt x="1745189" y="4064000"/>
                    <a:pt x="1644287" y="4064000"/>
                  </a:cubicBezTo>
                  <a:lnTo>
                    <a:pt x="182699" y="4064000"/>
                  </a:lnTo>
                  <a:cubicBezTo>
                    <a:pt x="81797" y="4064000"/>
                    <a:pt x="0" y="3982203"/>
                    <a:pt x="0" y="3881301"/>
                  </a:cubicBezTo>
                  <a:lnTo>
                    <a:pt x="0" y="182699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29941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100" kern="1200" dirty="0" smtClean="0">
                  <a:latin typeface="Cambria" panose="02040503050406030204" pitchFamily="18" charset="0"/>
                </a:rPr>
                <a:t>Decretos Ejecutivos </a:t>
              </a:r>
              <a:endParaRPr lang="es-EC" sz="2100" kern="1200" dirty="0">
                <a:latin typeface="Cambria" panose="02040503050406030204" pitchFamily="18" charset="0"/>
              </a:endParaRP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525530" y="1542831"/>
              <a:ext cx="1826986" cy="4064000"/>
            </a:xfrm>
            <a:custGeom>
              <a:avLst/>
              <a:gdLst>
                <a:gd name="connsiteX0" fmla="*/ 0 w 1826986"/>
                <a:gd name="connsiteY0" fmla="*/ 182699 h 4064000"/>
                <a:gd name="connsiteX1" fmla="*/ 182699 w 1826986"/>
                <a:gd name="connsiteY1" fmla="*/ 0 h 4064000"/>
                <a:gd name="connsiteX2" fmla="*/ 1644287 w 1826986"/>
                <a:gd name="connsiteY2" fmla="*/ 0 h 4064000"/>
                <a:gd name="connsiteX3" fmla="*/ 1826986 w 1826986"/>
                <a:gd name="connsiteY3" fmla="*/ 182699 h 4064000"/>
                <a:gd name="connsiteX4" fmla="*/ 1826986 w 1826986"/>
                <a:gd name="connsiteY4" fmla="*/ 3881301 h 4064000"/>
                <a:gd name="connsiteX5" fmla="*/ 1644287 w 1826986"/>
                <a:gd name="connsiteY5" fmla="*/ 4064000 h 4064000"/>
                <a:gd name="connsiteX6" fmla="*/ 182699 w 1826986"/>
                <a:gd name="connsiteY6" fmla="*/ 4064000 h 4064000"/>
                <a:gd name="connsiteX7" fmla="*/ 0 w 1826986"/>
                <a:gd name="connsiteY7" fmla="*/ 3881301 h 4064000"/>
                <a:gd name="connsiteX8" fmla="*/ 0 w 1826986"/>
                <a:gd name="connsiteY8" fmla="*/ 18269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6986" h="4064000">
                  <a:moveTo>
                    <a:pt x="0" y="182699"/>
                  </a:moveTo>
                  <a:cubicBezTo>
                    <a:pt x="0" y="81797"/>
                    <a:pt x="81797" y="0"/>
                    <a:pt x="182699" y="0"/>
                  </a:cubicBezTo>
                  <a:lnTo>
                    <a:pt x="1644287" y="0"/>
                  </a:lnTo>
                  <a:cubicBezTo>
                    <a:pt x="1745189" y="0"/>
                    <a:pt x="1826986" y="81797"/>
                    <a:pt x="1826986" y="182699"/>
                  </a:cubicBezTo>
                  <a:lnTo>
                    <a:pt x="1826986" y="3881301"/>
                  </a:lnTo>
                  <a:cubicBezTo>
                    <a:pt x="1826986" y="3982203"/>
                    <a:pt x="1745189" y="4064000"/>
                    <a:pt x="1644287" y="4064000"/>
                  </a:cubicBezTo>
                  <a:lnTo>
                    <a:pt x="182699" y="4064000"/>
                  </a:lnTo>
                  <a:cubicBezTo>
                    <a:pt x="81797" y="4064000"/>
                    <a:pt x="0" y="3982203"/>
                    <a:pt x="0" y="3881301"/>
                  </a:cubicBezTo>
                  <a:lnTo>
                    <a:pt x="0" y="182699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29941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100" kern="1200" dirty="0">
                <a:latin typeface="Cambria" panose="02040503050406030204" pitchFamily="18" charset="0"/>
              </a:endParaRPr>
            </a:p>
          </p:txBody>
        </p:sp>
        <p:sp>
          <p:nvSpPr>
            <p:cNvPr id="9" name="8 Forma libre"/>
            <p:cNvSpPr/>
            <p:nvPr/>
          </p:nvSpPr>
          <p:spPr>
            <a:xfrm>
              <a:off x="1666104" y="3339661"/>
              <a:ext cx="1529953" cy="764976"/>
            </a:xfrm>
            <a:custGeom>
              <a:avLst/>
              <a:gdLst>
                <a:gd name="connsiteX0" fmla="*/ 0 w 1529953"/>
                <a:gd name="connsiteY0" fmla="*/ 76498 h 764976"/>
                <a:gd name="connsiteX1" fmla="*/ 76498 w 1529953"/>
                <a:gd name="connsiteY1" fmla="*/ 0 h 764976"/>
                <a:gd name="connsiteX2" fmla="*/ 1453455 w 1529953"/>
                <a:gd name="connsiteY2" fmla="*/ 0 h 764976"/>
                <a:gd name="connsiteX3" fmla="*/ 1529953 w 1529953"/>
                <a:gd name="connsiteY3" fmla="*/ 76498 h 764976"/>
                <a:gd name="connsiteX4" fmla="*/ 1529953 w 1529953"/>
                <a:gd name="connsiteY4" fmla="*/ 688478 h 764976"/>
                <a:gd name="connsiteX5" fmla="*/ 1453455 w 1529953"/>
                <a:gd name="connsiteY5" fmla="*/ 764976 h 764976"/>
                <a:gd name="connsiteX6" fmla="*/ 76498 w 1529953"/>
                <a:gd name="connsiteY6" fmla="*/ 764976 h 764976"/>
                <a:gd name="connsiteX7" fmla="*/ 0 w 1529953"/>
                <a:gd name="connsiteY7" fmla="*/ 688478 h 764976"/>
                <a:gd name="connsiteX8" fmla="*/ 0 w 1529953"/>
                <a:gd name="connsiteY8" fmla="*/ 76498 h 7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953" h="764976">
                  <a:moveTo>
                    <a:pt x="0" y="76498"/>
                  </a:moveTo>
                  <a:cubicBezTo>
                    <a:pt x="0" y="34249"/>
                    <a:pt x="34249" y="0"/>
                    <a:pt x="76498" y="0"/>
                  </a:cubicBezTo>
                  <a:lnTo>
                    <a:pt x="1453455" y="0"/>
                  </a:lnTo>
                  <a:cubicBezTo>
                    <a:pt x="1495704" y="0"/>
                    <a:pt x="1529953" y="34249"/>
                    <a:pt x="1529953" y="76498"/>
                  </a:cubicBezTo>
                  <a:lnTo>
                    <a:pt x="1529953" y="688478"/>
                  </a:lnTo>
                  <a:cubicBezTo>
                    <a:pt x="1529953" y="730727"/>
                    <a:pt x="1495704" y="764976"/>
                    <a:pt x="1453455" y="764976"/>
                  </a:cubicBezTo>
                  <a:lnTo>
                    <a:pt x="76498" y="764976"/>
                  </a:lnTo>
                  <a:cubicBezTo>
                    <a:pt x="34249" y="764976"/>
                    <a:pt x="0" y="730727"/>
                    <a:pt x="0" y="688478"/>
                  </a:cubicBezTo>
                  <a:lnTo>
                    <a:pt x="0" y="7649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65" tIns="45265" rIns="45265" bIns="4526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600" kern="1200" dirty="0" smtClean="0">
                  <a:latin typeface="Cambria" panose="02040503050406030204" pitchFamily="18" charset="0"/>
                </a:rPr>
                <a:t>PAT-</a:t>
              </a:r>
              <a:r>
                <a:rPr lang="es-EC" sz="3600" kern="1200" dirty="0" err="1" smtClean="0">
                  <a:latin typeface="Cambria" panose="02040503050406030204" pitchFamily="18" charset="0"/>
                </a:rPr>
                <a:t>EC</a:t>
              </a:r>
              <a:endParaRPr lang="es-EC" sz="3600" kern="1200" dirty="0">
                <a:latin typeface="Cambria" panose="02040503050406030204" pitchFamily="18" charset="0"/>
              </a:endParaRPr>
            </a:p>
          </p:txBody>
        </p:sp>
        <p:sp>
          <p:nvSpPr>
            <p:cNvPr id="10" name="9 Forma libre"/>
            <p:cNvSpPr/>
            <p:nvPr/>
          </p:nvSpPr>
          <p:spPr>
            <a:xfrm rot="18770822">
              <a:off x="3064511" y="3830413"/>
              <a:ext cx="899914" cy="33881"/>
            </a:xfrm>
            <a:custGeom>
              <a:avLst/>
              <a:gdLst>
                <a:gd name="connsiteX0" fmla="*/ 0 w 899914"/>
                <a:gd name="connsiteY0" fmla="*/ 16940 h 33881"/>
                <a:gd name="connsiteX1" fmla="*/ 899914 w 899914"/>
                <a:gd name="connsiteY1" fmla="*/ 16940 h 3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914" h="33881">
                  <a:moveTo>
                    <a:pt x="0" y="16940"/>
                  </a:moveTo>
                  <a:lnTo>
                    <a:pt x="899914" y="1694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159" tIns="-5557" rIns="440159" bIns="-555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>
                <a:latin typeface="Cambria" panose="02040503050406030204" pitchFamily="18" charset="0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3820459" y="3134970"/>
              <a:ext cx="1529953" cy="764976"/>
            </a:xfrm>
            <a:custGeom>
              <a:avLst/>
              <a:gdLst>
                <a:gd name="connsiteX0" fmla="*/ 0 w 1529953"/>
                <a:gd name="connsiteY0" fmla="*/ 76498 h 764976"/>
                <a:gd name="connsiteX1" fmla="*/ 76498 w 1529953"/>
                <a:gd name="connsiteY1" fmla="*/ 0 h 764976"/>
                <a:gd name="connsiteX2" fmla="*/ 1453455 w 1529953"/>
                <a:gd name="connsiteY2" fmla="*/ 0 h 764976"/>
                <a:gd name="connsiteX3" fmla="*/ 1529953 w 1529953"/>
                <a:gd name="connsiteY3" fmla="*/ 76498 h 764976"/>
                <a:gd name="connsiteX4" fmla="*/ 1529953 w 1529953"/>
                <a:gd name="connsiteY4" fmla="*/ 688478 h 764976"/>
                <a:gd name="connsiteX5" fmla="*/ 1453455 w 1529953"/>
                <a:gd name="connsiteY5" fmla="*/ 764976 h 764976"/>
                <a:gd name="connsiteX6" fmla="*/ 76498 w 1529953"/>
                <a:gd name="connsiteY6" fmla="*/ 764976 h 764976"/>
                <a:gd name="connsiteX7" fmla="*/ 0 w 1529953"/>
                <a:gd name="connsiteY7" fmla="*/ 688478 h 764976"/>
                <a:gd name="connsiteX8" fmla="*/ 0 w 1529953"/>
                <a:gd name="connsiteY8" fmla="*/ 76498 h 7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953" h="764976">
                  <a:moveTo>
                    <a:pt x="0" y="76498"/>
                  </a:moveTo>
                  <a:cubicBezTo>
                    <a:pt x="0" y="34249"/>
                    <a:pt x="34249" y="0"/>
                    <a:pt x="76498" y="0"/>
                  </a:cubicBezTo>
                  <a:lnTo>
                    <a:pt x="1453455" y="0"/>
                  </a:lnTo>
                  <a:cubicBezTo>
                    <a:pt x="1495704" y="0"/>
                    <a:pt x="1529953" y="34249"/>
                    <a:pt x="1529953" y="76498"/>
                  </a:cubicBezTo>
                  <a:lnTo>
                    <a:pt x="1529953" y="688478"/>
                  </a:lnTo>
                  <a:cubicBezTo>
                    <a:pt x="1529953" y="730727"/>
                    <a:pt x="1495704" y="764976"/>
                    <a:pt x="1453455" y="764976"/>
                  </a:cubicBezTo>
                  <a:lnTo>
                    <a:pt x="76498" y="764976"/>
                  </a:lnTo>
                  <a:cubicBezTo>
                    <a:pt x="34249" y="764976"/>
                    <a:pt x="0" y="730727"/>
                    <a:pt x="0" y="688478"/>
                  </a:cubicBezTo>
                  <a:lnTo>
                    <a:pt x="0" y="7649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65" tIns="45265" rIns="45265" bIns="4526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600" kern="1200" dirty="0" smtClean="0">
                  <a:latin typeface="Cambria" panose="02040503050406030204" pitchFamily="18" charset="0"/>
                </a:rPr>
                <a:t>N° 486</a:t>
              </a:r>
              <a:endParaRPr lang="es-EC" sz="3600" kern="1200" dirty="0">
                <a:latin typeface="Cambria" panose="02040503050406030204" pitchFamily="18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 rot="19457599" flipV="1">
              <a:off x="5406255" y="3308885"/>
              <a:ext cx="625619" cy="92028"/>
            </a:xfrm>
            <a:custGeom>
              <a:avLst/>
              <a:gdLst>
                <a:gd name="connsiteX0" fmla="*/ 0 w 753657"/>
                <a:gd name="connsiteY0" fmla="*/ 16940 h 33881"/>
                <a:gd name="connsiteX1" fmla="*/ 753657 w 753657"/>
                <a:gd name="connsiteY1" fmla="*/ 16940 h 3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3657" h="33881">
                  <a:moveTo>
                    <a:pt x="0" y="16940"/>
                  </a:moveTo>
                  <a:lnTo>
                    <a:pt x="753657" y="16940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0687" tIns="-1900" rIns="370687" bIns="-19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>
                <a:latin typeface="Cambria" panose="02040503050406030204" pitchFamily="18" charset="0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5962394" y="2695108"/>
              <a:ext cx="1529953" cy="764976"/>
            </a:xfrm>
            <a:custGeom>
              <a:avLst/>
              <a:gdLst>
                <a:gd name="connsiteX0" fmla="*/ 0 w 1529953"/>
                <a:gd name="connsiteY0" fmla="*/ 76498 h 764976"/>
                <a:gd name="connsiteX1" fmla="*/ 76498 w 1529953"/>
                <a:gd name="connsiteY1" fmla="*/ 0 h 764976"/>
                <a:gd name="connsiteX2" fmla="*/ 1453455 w 1529953"/>
                <a:gd name="connsiteY2" fmla="*/ 0 h 764976"/>
                <a:gd name="connsiteX3" fmla="*/ 1529953 w 1529953"/>
                <a:gd name="connsiteY3" fmla="*/ 76498 h 764976"/>
                <a:gd name="connsiteX4" fmla="*/ 1529953 w 1529953"/>
                <a:gd name="connsiteY4" fmla="*/ 688478 h 764976"/>
                <a:gd name="connsiteX5" fmla="*/ 1453455 w 1529953"/>
                <a:gd name="connsiteY5" fmla="*/ 764976 h 764976"/>
                <a:gd name="connsiteX6" fmla="*/ 76498 w 1529953"/>
                <a:gd name="connsiteY6" fmla="*/ 764976 h 764976"/>
                <a:gd name="connsiteX7" fmla="*/ 0 w 1529953"/>
                <a:gd name="connsiteY7" fmla="*/ 688478 h 764976"/>
                <a:gd name="connsiteX8" fmla="*/ 0 w 1529953"/>
                <a:gd name="connsiteY8" fmla="*/ 76498 h 7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953" h="764976">
                  <a:moveTo>
                    <a:pt x="0" y="76498"/>
                  </a:moveTo>
                  <a:cubicBezTo>
                    <a:pt x="0" y="34249"/>
                    <a:pt x="34249" y="0"/>
                    <a:pt x="76498" y="0"/>
                  </a:cubicBezTo>
                  <a:lnTo>
                    <a:pt x="1453455" y="0"/>
                  </a:lnTo>
                  <a:cubicBezTo>
                    <a:pt x="1495704" y="0"/>
                    <a:pt x="1529953" y="34249"/>
                    <a:pt x="1529953" y="76498"/>
                  </a:cubicBezTo>
                  <a:lnTo>
                    <a:pt x="1529953" y="688478"/>
                  </a:lnTo>
                  <a:cubicBezTo>
                    <a:pt x="1529953" y="730727"/>
                    <a:pt x="1495704" y="764976"/>
                    <a:pt x="1453455" y="764976"/>
                  </a:cubicBezTo>
                  <a:lnTo>
                    <a:pt x="76498" y="764976"/>
                  </a:lnTo>
                  <a:cubicBezTo>
                    <a:pt x="34249" y="764976"/>
                    <a:pt x="0" y="730727"/>
                    <a:pt x="0" y="688478"/>
                  </a:cubicBezTo>
                  <a:lnTo>
                    <a:pt x="0" y="7649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65" tIns="45265" rIns="45265" bIns="4526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600" kern="1200" dirty="0" smtClean="0">
                  <a:latin typeface="Cambria" panose="02040503050406030204" pitchFamily="18" charset="0"/>
                </a:rPr>
                <a:t>N° 001</a:t>
              </a:r>
              <a:endParaRPr lang="es-EC" sz="3600" kern="1200" dirty="0">
                <a:latin typeface="Cambria" panose="02040503050406030204" pitchFamily="18" charset="0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5962394" y="3574831"/>
              <a:ext cx="1529953" cy="764976"/>
            </a:xfrm>
            <a:custGeom>
              <a:avLst/>
              <a:gdLst>
                <a:gd name="connsiteX0" fmla="*/ 0 w 1529953"/>
                <a:gd name="connsiteY0" fmla="*/ 76498 h 764976"/>
                <a:gd name="connsiteX1" fmla="*/ 76498 w 1529953"/>
                <a:gd name="connsiteY1" fmla="*/ 0 h 764976"/>
                <a:gd name="connsiteX2" fmla="*/ 1453455 w 1529953"/>
                <a:gd name="connsiteY2" fmla="*/ 0 h 764976"/>
                <a:gd name="connsiteX3" fmla="*/ 1529953 w 1529953"/>
                <a:gd name="connsiteY3" fmla="*/ 76498 h 764976"/>
                <a:gd name="connsiteX4" fmla="*/ 1529953 w 1529953"/>
                <a:gd name="connsiteY4" fmla="*/ 688478 h 764976"/>
                <a:gd name="connsiteX5" fmla="*/ 1453455 w 1529953"/>
                <a:gd name="connsiteY5" fmla="*/ 764976 h 764976"/>
                <a:gd name="connsiteX6" fmla="*/ 76498 w 1529953"/>
                <a:gd name="connsiteY6" fmla="*/ 764976 h 764976"/>
                <a:gd name="connsiteX7" fmla="*/ 0 w 1529953"/>
                <a:gd name="connsiteY7" fmla="*/ 688478 h 764976"/>
                <a:gd name="connsiteX8" fmla="*/ 0 w 1529953"/>
                <a:gd name="connsiteY8" fmla="*/ 76498 h 7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953" h="764976">
                  <a:moveTo>
                    <a:pt x="0" y="76498"/>
                  </a:moveTo>
                  <a:cubicBezTo>
                    <a:pt x="0" y="34249"/>
                    <a:pt x="34249" y="0"/>
                    <a:pt x="76498" y="0"/>
                  </a:cubicBezTo>
                  <a:lnTo>
                    <a:pt x="1453455" y="0"/>
                  </a:lnTo>
                  <a:cubicBezTo>
                    <a:pt x="1495704" y="0"/>
                    <a:pt x="1529953" y="34249"/>
                    <a:pt x="1529953" y="76498"/>
                  </a:cubicBezTo>
                  <a:lnTo>
                    <a:pt x="1529953" y="688478"/>
                  </a:lnTo>
                  <a:cubicBezTo>
                    <a:pt x="1529953" y="730727"/>
                    <a:pt x="1495704" y="764976"/>
                    <a:pt x="1453455" y="764976"/>
                  </a:cubicBezTo>
                  <a:lnTo>
                    <a:pt x="76498" y="764976"/>
                  </a:lnTo>
                  <a:cubicBezTo>
                    <a:pt x="34249" y="764976"/>
                    <a:pt x="0" y="730727"/>
                    <a:pt x="0" y="688478"/>
                  </a:cubicBezTo>
                  <a:lnTo>
                    <a:pt x="0" y="7649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65" tIns="45265" rIns="45265" bIns="4526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600" kern="1200" dirty="0" smtClean="0">
                  <a:latin typeface="Cambria" panose="02040503050406030204" pitchFamily="18" charset="0"/>
                </a:rPr>
                <a:t>N°093</a:t>
              </a:r>
              <a:endParaRPr lang="es-EC" sz="3600" kern="1200" dirty="0">
                <a:latin typeface="Cambria" panose="02040503050406030204" pitchFamily="18" charset="0"/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 rot="2829178">
              <a:off x="3064511" y="4490205"/>
              <a:ext cx="899914" cy="33881"/>
            </a:xfrm>
            <a:custGeom>
              <a:avLst/>
              <a:gdLst>
                <a:gd name="connsiteX0" fmla="*/ 0 w 899914"/>
                <a:gd name="connsiteY0" fmla="*/ 16940 h 33881"/>
                <a:gd name="connsiteX1" fmla="*/ 899914 w 899914"/>
                <a:gd name="connsiteY1" fmla="*/ 16940 h 3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9914" h="33881">
                  <a:moveTo>
                    <a:pt x="0" y="16940"/>
                  </a:moveTo>
                  <a:lnTo>
                    <a:pt x="899914" y="1694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160" tIns="-5557" rIns="440158" bIns="-555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>
                <a:latin typeface="Cambria" panose="02040503050406030204" pitchFamily="18" charset="0"/>
              </a:endParaRPr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3820459" y="4454554"/>
              <a:ext cx="1529953" cy="764976"/>
            </a:xfrm>
            <a:custGeom>
              <a:avLst/>
              <a:gdLst>
                <a:gd name="connsiteX0" fmla="*/ 0 w 1529953"/>
                <a:gd name="connsiteY0" fmla="*/ 76498 h 764976"/>
                <a:gd name="connsiteX1" fmla="*/ 76498 w 1529953"/>
                <a:gd name="connsiteY1" fmla="*/ 0 h 764976"/>
                <a:gd name="connsiteX2" fmla="*/ 1453455 w 1529953"/>
                <a:gd name="connsiteY2" fmla="*/ 0 h 764976"/>
                <a:gd name="connsiteX3" fmla="*/ 1529953 w 1529953"/>
                <a:gd name="connsiteY3" fmla="*/ 76498 h 764976"/>
                <a:gd name="connsiteX4" fmla="*/ 1529953 w 1529953"/>
                <a:gd name="connsiteY4" fmla="*/ 688478 h 764976"/>
                <a:gd name="connsiteX5" fmla="*/ 1453455 w 1529953"/>
                <a:gd name="connsiteY5" fmla="*/ 764976 h 764976"/>
                <a:gd name="connsiteX6" fmla="*/ 76498 w 1529953"/>
                <a:gd name="connsiteY6" fmla="*/ 764976 h 764976"/>
                <a:gd name="connsiteX7" fmla="*/ 0 w 1529953"/>
                <a:gd name="connsiteY7" fmla="*/ 688478 h 764976"/>
                <a:gd name="connsiteX8" fmla="*/ 0 w 1529953"/>
                <a:gd name="connsiteY8" fmla="*/ 76498 h 7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953" h="764976">
                  <a:moveTo>
                    <a:pt x="0" y="76498"/>
                  </a:moveTo>
                  <a:cubicBezTo>
                    <a:pt x="0" y="34249"/>
                    <a:pt x="34249" y="0"/>
                    <a:pt x="76498" y="0"/>
                  </a:cubicBezTo>
                  <a:lnTo>
                    <a:pt x="1453455" y="0"/>
                  </a:lnTo>
                  <a:cubicBezTo>
                    <a:pt x="1495704" y="0"/>
                    <a:pt x="1529953" y="34249"/>
                    <a:pt x="1529953" y="76498"/>
                  </a:cubicBezTo>
                  <a:lnTo>
                    <a:pt x="1529953" y="688478"/>
                  </a:lnTo>
                  <a:cubicBezTo>
                    <a:pt x="1529953" y="730727"/>
                    <a:pt x="1495704" y="764976"/>
                    <a:pt x="1453455" y="764976"/>
                  </a:cubicBezTo>
                  <a:lnTo>
                    <a:pt x="76498" y="764976"/>
                  </a:lnTo>
                  <a:cubicBezTo>
                    <a:pt x="34249" y="764976"/>
                    <a:pt x="0" y="730727"/>
                    <a:pt x="0" y="688478"/>
                  </a:cubicBezTo>
                  <a:lnTo>
                    <a:pt x="0" y="7649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65" tIns="45265" rIns="45265" bIns="4526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600" kern="1200" dirty="0" smtClean="0">
                  <a:latin typeface="Cambria" panose="02040503050406030204" pitchFamily="18" charset="0"/>
                </a:rPr>
                <a:t>N° 902</a:t>
              </a:r>
              <a:endParaRPr lang="es-EC" sz="3600" kern="1200" dirty="0">
                <a:latin typeface="Cambria" panose="02040503050406030204" pitchFamily="18" charset="0"/>
              </a:endParaRPr>
            </a:p>
          </p:txBody>
        </p:sp>
        <p:sp>
          <p:nvSpPr>
            <p:cNvPr id="18" name="17 Forma libre"/>
            <p:cNvSpPr/>
            <p:nvPr/>
          </p:nvSpPr>
          <p:spPr>
            <a:xfrm rot="1807740" flipV="1">
              <a:off x="5451489" y="4913657"/>
              <a:ext cx="702229" cy="45719"/>
            </a:xfrm>
            <a:custGeom>
              <a:avLst/>
              <a:gdLst>
                <a:gd name="connsiteX0" fmla="*/ 0 w 611981"/>
                <a:gd name="connsiteY0" fmla="*/ 16940 h 33881"/>
                <a:gd name="connsiteX1" fmla="*/ 611981 w 611981"/>
                <a:gd name="connsiteY1" fmla="*/ 16940 h 3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1981" h="33881">
                  <a:moveTo>
                    <a:pt x="0" y="16940"/>
                  </a:moveTo>
                  <a:lnTo>
                    <a:pt x="611981" y="16940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392" tIns="1641" rIns="303390" bIns="164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>
                <a:latin typeface="Cambria" panose="02040503050406030204" pitchFamily="18" charset="0"/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5962394" y="4454554"/>
              <a:ext cx="1529953" cy="764976"/>
            </a:xfrm>
            <a:custGeom>
              <a:avLst/>
              <a:gdLst>
                <a:gd name="connsiteX0" fmla="*/ 0 w 1529953"/>
                <a:gd name="connsiteY0" fmla="*/ 76498 h 764976"/>
                <a:gd name="connsiteX1" fmla="*/ 76498 w 1529953"/>
                <a:gd name="connsiteY1" fmla="*/ 0 h 764976"/>
                <a:gd name="connsiteX2" fmla="*/ 1453455 w 1529953"/>
                <a:gd name="connsiteY2" fmla="*/ 0 h 764976"/>
                <a:gd name="connsiteX3" fmla="*/ 1529953 w 1529953"/>
                <a:gd name="connsiteY3" fmla="*/ 76498 h 764976"/>
                <a:gd name="connsiteX4" fmla="*/ 1529953 w 1529953"/>
                <a:gd name="connsiteY4" fmla="*/ 688478 h 764976"/>
                <a:gd name="connsiteX5" fmla="*/ 1453455 w 1529953"/>
                <a:gd name="connsiteY5" fmla="*/ 764976 h 764976"/>
                <a:gd name="connsiteX6" fmla="*/ 76498 w 1529953"/>
                <a:gd name="connsiteY6" fmla="*/ 764976 h 764976"/>
                <a:gd name="connsiteX7" fmla="*/ 0 w 1529953"/>
                <a:gd name="connsiteY7" fmla="*/ 688478 h 764976"/>
                <a:gd name="connsiteX8" fmla="*/ 0 w 1529953"/>
                <a:gd name="connsiteY8" fmla="*/ 76498 h 76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953" h="764976">
                  <a:moveTo>
                    <a:pt x="0" y="76498"/>
                  </a:moveTo>
                  <a:cubicBezTo>
                    <a:pt x="0" y="34249"/>
                    <a:pt x="34249" y="0"/>
                    <a:pt x="76498" y="0"/>
                  </a:cubicBezTo>
                  <a:lnTo>
                    <a:pt x="1453455" y="0"/>
                  </a:lnTo>
                  <a:cubicBezTo>
                    <a:pt x="1495704" y="0"/>
                    <a:pt x="1529953" y="34249"/>
                    <a:pt x="1529953" y="76498"/>
                  </a:cubicBezTo>
                  <a:lnTo>
                    <a:pt x="1529953" y="688478"/>
                  </a:lnTo>
                  <a:cubicBezTo>
                    <a:pt x="1529953" y="730727"/>
                    <a:pt x="1495704" y="764976"/>
                    <a:pt x="1453455" y="764976"/>
                  </a:cubicBezTo>
                  <a:lnTo>
                    <a:pt x="76498" y="764976"/>
                  </a:lnTo>
                  <a:cubicBezTo>
                    <a:pt x="34249" y="764976"/>
                    <a:pt x="0" y="730727"/>
                    <a:pt x="0" y="688478"/>
                  </a:cubicBezTo>
                  <a:lnTo>
                    <a:pt x="0" y="7649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65" tIns="45265" rIns="45265" bIns="4526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600" kern="1200" dirty="0" smtClean="0">
                  <a:latin typeface="Cambria" panose="02040503050406030204" pitchFamily="18" charset="0"/>
                </a:rPr>
                <a:t>N° 116</a:t>
              </a:r>
              <a:endParaRPr lang="es-EC" sz="3600" kern="1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0" name="19 Cerrar llave"/>
          <p:cNvSpPr/>
          <p:nvPr/>
        </p:nvSpPr>
        <p:spPr>
          <a:xfrm>
            <a:off x="5350412" y="3460084"/>
            <a:ext cx="283005" cy="1472587"/>
          </a:xfrm>
          <a:prstGeom prst="rightBrace">
            <a:avLst/>
          </a:prstGeom>
          <a:ln>
            <a:solidFill>
              <a:srgbClr val="16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2" name="21 Conector recto"/>
          <p:cNvCxnSpPr/>
          <p:nvPr/>
        </p:nvCxnSpPr>
        <p:spPr>
          <a:xfrm flipV="1">
            <a:off x="5491914" y="3899946"/>
            <a:ext cx="470480" cy="265783"/>
          </a:xfrm>
          <a:prstGeom prst="line">
            <a:avLst/>
          </a:prstGeom>
          <a:ln>
            <a:solidFill>
              <a:srgbClr val="16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/>
          <a:lstStyle/>
          <a:p>
            <a:r>
              <a:rPr lang="es-EC" sz="3600" b="1" dirty="0" smtClean="0">
                <a:solidFill>
                  <a:srgbClr val="160AB6"/>
                </a:solidFill>
                <a:latin typeface="Cambria" pitchFamily="18" charset="0"/>
              </a:rPr>
              <a:t>Desafíos</a:t>
            </a:r>
            <a:endParaRPr lang="es-EC" sz="3600" b="1" dirty="0">
              <a:solidFill>
                <a:srgbClr val="160AB6"/>
              </a:solidFill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295232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Cambria" pitchFamily="18" charset="0"/>
              </a:rPr>
              <a:t>Asegurar que la recolección de datos, la evaluación y la investigación científica sean suficientes y adecuadas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Cambria" pitchFamily="18" charset="0"/>
              </a:rPr>
              <a:t>Lograr el manejo sostenible de las pesquerías, particularmente aquellas que capturan varias especies de diferente productividad biológica y de las especies que se capturan en dos o mas pesquerías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Cambria" pitchFamily="18" charset="0"/>
              </a:rPr>
              <a:t>Establecer acuerdos de manejo permanentes y complementarios entre las pesquerías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C" sz="2000" dirty="0" smtClean="0">
                <a:latin typeface="Cambria" pitchFamily="18" charset="0"/>
              </a:rPr>
              <a:t>Asegurar la asignación de recursos financieros para la implementación </a:t>
            </a:r>
            <a:endParaRPr lang="es-EC" sz="2000" dirty="0">
              <a:latin typeface="Cambria" pitchFamily="18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6B0E5-CA22-4A72-869F-0562BCC1049A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21FC-3607-46F5-AE2D-F775109A4618}" type="slidenum">
              <a:rPr lang="es-EC" smtClean="0"/>
              <a:pPr>
                <a:defRPr/>
              </a:pPr>
              <a:t>4</a:t>
            </a:fld>
            <a:endParaRPr lang="es-EC"/>
          </a:p>
        </p:txBody>
      </p:sp>
      <p:pic>
        <p:nvPicPr>
          <p:cNvPr id="4098" name="Picture 2" descr="C:\Users\JIMMY MARTINEZ\Desktop\gif tib\tiburon-0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97152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635896" y="476672"/>
            <a:ext cx="500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160AB6"/>
                </a:solidFill>
                <a:latin typeface="Cambria" pitchFamily="18" charset="0"/>
              </a:rPr>
              <a:t>COMPONENTES DEL PAT-</a:t>
            </a:r>
            <a:r>
              <a:rPr lang="es-ES" sz="2400" b="1" dirty="0" err="1" smtClean="0">
                <a:solidFill>
                  <a:srgbClr val="160AB6"/>
                </a:solidFill>
                <a:latin typeface="Cambria" pitchFamily="18" charset="0"/>
              </a:rPr>
              <a:t>EC</a:t>
            </a:r>
            <a:endParaRPr lang="es-EC" sz="2400" b="1" dirty="0">
              <a:solidFill>
                <a:srgbClr val="160AB6"/>
              </a:solidFill>
              <a:latin typeface="Cambria" pitchFamily="18" charset="0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5D71C-3328-45A1-97F9-BE4423B3311E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21FC-3607-46F5-AE2D-F775109A4618}" type="slidenum">
              <a:rPr lang="es-EC" smtClean="0"/>
              <a:pPr>
                <a:defRPr/>
              </a:pPr>
              <a:t>5</a:t>
            </a:fld>
            <a:endParaRPr lang="es-EC"/>
          </a:p>
        </p:txBody>
      </p:sp>
      <p:pic>
        <p:nvPicPr>
          <p:cNvPr id="5122" name="Picture 2" descr="C:\Users\JIMMY MARTINEZ\Desktop\gif tib\tiburon-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917858"/>
            <a:ext cx="1224136" cy="679494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475656" y="2204864"/>
            <a:ext cx="6732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dirty="0">
                <a:latin typeface="Cambria" panose="02040503050406030204" pitchFamily="18" charset="0"/>
              </a:rPr>
              <a:t>Sistema de información y monitoreo e investigación aplicada.</a:t>
            </a:r>
            <a:endParaRPr lang="es-EC" dirty="0">
              <a:latin typeface="Cambria" panose="02040503050406030204" pitchFamily="18" charset="0"/>
            </a:endParaRPr>
          </a:p>
          <a:p>
            <a:pPr lvl="0"/>
            <a:endParaRPr lang="es-ES" dirty="0" smtClean="0">
              <a:latin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Cambria" panose="02040503050406030204" pitchFamily="18" charset="0"/>
              </a:rPr>
              <a:t>Regulaciones</a:t>
            </a:r>
            <a:r>
              <a:rPr lang="es-ES" dirty="0">
                <a:latin typeface="Cambria" panose="02040503050406030204" pitchFamily="18" charset="0"/>
              </a:rPr>
              <a:t>, manejo e incentivos.</a:t>
            </a:r>
            <a:endParaRPr lang="es-EC" dirty="0">
              <a:latin typeface="Cambria" panose="02040503050406030204" pitchFamily="18" charset="0"/>
            </a:endParaRPr>
          </a:p>
          <a:p>
            <a:pPr lvl="0"/>
            <a:endParaRPr lang="es-ES" dirty="0" smtClean="0">
              <a:latin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Cambria" panose="02040503050406030204" pitchFamily="18" charset="0"/>
              </a:rPr>
              <a:t>Control </a:t>
            </a:r>
            <a:r>
              <a:rPr lang="es-ES" dirty="0">
                <a:latin typeface="Cambria" panose="02040503050406030204" pitchFamily="18" charset="0"/>
              </a:rPr>
              <a:t>y vigilancia.</a:t>
            </a:r>
            <a:endParaRPr lang="es-EC" dirty="0">
              <a:latin typeface="Cambria" panose="02040503050406030204" pitchFamily="18" charset="0"/>
            </a:endParaRPr>
          </a:p>
          <a:p>
            <a:pPr lvl="0"/>
            <a:endParaRPr lang="es-ES" dirty="0" smtClean="0">
              <a:latin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" dirty="0" smtClean="0">
                <a:latin typeface="Cambria" panose="02040503050406030204" pitchFamily="18" charset="0"/>
              </a:rPr>
              <a:t>Educación </a:t>
            </a:r>
            <a:r>
              <a:rPr lang="es-ES" dirty="0">
                <a:latin typeface="Cambria" panose="02040503050406030204" pitchFamily="18" charset="0"/>
              </a:rPr>
              <a:t>y sensibilización.</a:t>
            </a:r>
            <a:endParaRPr lang="es-EC" dirty="0">
              <a:latin typeface="Cambria" panose="02040503050406030204" pitchFamily="18" charset="0"/>
            </a:endParaRPr>
          </a:p>
          <a:p>
            <a:endParaRPr lang="es-EC" dirty="0">
              <a:latin typeface="Cambria" panose="02040503050406030204" pitchFamily="18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1763688" y="3212976"/>
            <a:ext cx="2592288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131840" y="14988"/>
            <a:ext cx="5554960" cy="1143000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rgbClr val="160AB6"/>
                </a:solidFill>
                <a:latin typeface="Cambria" panose="02040503050406030204" pitchFamily="18" charset="0"/>
                <a:cs typeface="Arial" pitchFamily="34" charset="0"/>
              </a:rPr>
              <a:t>Distribución de Inspectorías de Pesca</a:t>
            </a:r>
            <a:endParaRPr lang="es-EC" sz="2800" b="1" dirty="0">
              <a:solidFill>
                <a:srgbClr val="160AB6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7007" y="292524"/>
            <a:ext cx="6754654" cy="6408711"/>
          </a:xfrm>
          <a:prstGeom prst="roundRect">
            <a:avLst>
              <a:gd name="adj" fmla="val 133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5" name="29 Grupo"/>
          <p:cNvGrpSpPr>
            <a:grpSpLocks/>
          </p:cNvGrpSpPr>
          <p:nvPr/>
        </p:nvGrpSpPr>
        <p:grpSpPr bwMode="auto">
          <a:xfrm>
            <a:off x="1125885" y="843674"/>
            <a:ext cx="2413329" cy="1500188"/>
            <a:chOff x="1290887" y="666980"/>
            <a:chExt cx="2090360" cy="1500198"/>
          </a:xfrm>
        </p:grpSpPr>
        <p:sp>
          <p:nvSpPr>
            <p:cNvPr id="6" name="5 CuadroTexto">
              <a:hlinkClick r:id="rId4" action="ppaction://hlinksldjump"/>
            </p:cNvPr>
            <p:cNvSpPr txBox="1"/>
            <p:nvPr/>
          </p:nvSpPr>
          <p:spPr>
            <a:xfrm>
              <a:off x="1290887" y="666980"/>
              <a:ext cx="346564" cy="1500198"/>
            </a:xfrm>
            <a:prstGeom prst="rect">
              <a:avLst/>
            </a:prstGeom>
            <a:noFill/>
          </p:spPr>
          <p:txBody>
            <a:bodyPr vert="vert270" anchor="ctr">
              <a:spAutoFit/>
            </a:bodyPr>
            <a:lstStyle/>
            <a:p>
              <a:pPr algn="ctr">
                <a:defRPr/>
              </a:pPr>
              <a:r>
                <a:rPr lang="es-ES_tradnl" sz="1400" b="1" dirty="0">
                  <a:latin typeface="Cambria" panose="02040503050406030204" pitchFamily="18" charset="0"/>
                  <a:hlinkClick r:id="" action="ppaction://noaction"/>
                </a:rPr>
                <a:t>ESMERALDAS</a:t>
              </a:r>
              <a:endParaRPr lang="es-EC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8" name="7 Abrir llave"/>
            <p:cNvSpPr/>
            <p:nvPr/>
          </p:nvSpPr>
          <p:spPr>
            <a:xfrm>
              <a:off x="1649372" y="952732"/>
              <a:ext cx="214302" cy="928694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2000" dirty="0"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9" name="25 CuadroTexto"/>
            <p:cNvSpPr txBox="1">
              <a:spLocks noChangeArrowheads="1"/>
            </p:cNvSpPr>
            <p:nvPr/>
          </p:nvSpPr>
          <p:spPr bwMode="auto">
            <a:xfrm>
              <a:off x="1863190" y="905357"/>
              <a:ext cx="1518057" cy="106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Char char="Ø"/>
              </a:pPr>
              <a:endParaRPr lang="es-EC" sz="900" dirty="0">
                <a:latin typeface="Cambria" panose="02040503050406030204" pitchFamily="18" charset="0"/>
              </a:endParaRP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SAN LORENZO </a:t>
              </a:r>
              <a:endParaRPr lang="es-EC" sz="9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ROCAFUERTE 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RIO VERDE 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ESMERALDAS</a:t>
              </a:r>
              <a:endParaRPr lang="es-EC" sz="9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MUISNE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TONCHIGUE</a:t>
              </a:r>
            </a:p>
          </p:txBody>
        </p:sp>
      </p:grpSp>
      <p:grpSp>
        <p:nvGrpSpPr>
          <p:cNvPr id="10" name="36 Grupo"/>
          <p:cNvGrpSpPr>
            <a:grpSpLocks/>
          </p:cNvGrpSpPr>
          <p:nvPr/>
        </p:nvGrpSpPr>
        <p:grpSpPr bwMode="auto">
          <a:xfrm>
            <a:off x="712644" y="1950489"/>
            <a:ext cx="1857926" cy="1573940"/>
            <a:chOff x="705291" y="2408582"/>
            <a:chExt cx="1652131" cy="1574402"/>
          </a:xfrm>
        </p:grpSpPr>
        <p:sp>
          <p:nvSpPr>
            <p:cNvPr id="11" name="10 CuadroTexto"/>
            <p:cNvSpPr txBox="1"/>
            <p:nvPr/>
          </p:nvSpPr>
          <p:spPr>
            <a:xfrm>
              <a:off x="705291" y="2408582"/>
              <a:ext cx="383159" cy="1406916"/>
            </a:xfrm>
            <a:prstGeom prst="rect">
              <a:avLst/>
            </a:prstGeom>
            <a:noFill/>
          </p:spPr>
          <p:txBody>
            <a:bodyPr vert="vert270" wrap="square" anchor="ctr">
              <a:spAutoFit/>
            </a:bodyPr>
            <a:lstStyle/>
            <a:p>
              <a:pPr algn="ctr">
                <a:defRPr/>
              </a:pPr>
              <a:r>
                <a:rPr lang="es-ES_tradnl" sz="1600" b="1" dirty="0">
                  <a:latin typeface="Cambria" panose="02040503050406030204" pitchFamily="18" charset="0"/>
                  <a:hlinkClick r:id="" action="ppaction://noaction"/>
                </a:rPr>
                <a:t>MANABI</a:t>
              </a:r>
              <a:endParaRPr lang="es-EC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12" name="28 CuadroTexto"/>
            <p:cNvSpPr txBox="1">
              <a:spLocks noChangeArrowheads="1"/>
            </p:cNvSpPr>
            <p:nvPr/>
          </p:nvSpPr>
          <p:spPr bwMode="auto">
            <a:xfrm>
              <a:off x="1206476" y="2659156"/>
              <a:ext cx="1150946" cy="132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Char char="Ø"/>
              </a:pPr>
              <a:r>
                <a:rPr lang="es-EC" sz="1000" dirty="0" smtClean="0">
                  <a:latin typeface="Cambria" panose="02040503050406030204" pitchFamily="18" charset="0"/>
                </a:rPr>
                <a:t>EL MATAL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1000" dirty="0" smtClean="0">
                  <a:latin typeface="Cambria" panose="02040503050406030204" pitchFamily="18" charset="0"/>
                </a:rPr>
                <a:t>PEDERNALES</a:t>
              </a:r>
              <a:endParaRPr lang="es-EC" sz="1000" dirty="0">
                <a:latin typeface="Cambria" panose="02040503050406030204" pitchFamily="18" charset="0"/>
              </a:endParaRP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1000" dirty="0">
                  <a:latin typeface="Cambria" panose="02040503050406030204" pitchFamily="18" charset="0"/>
                </a:rPr>
                <a:t>BAHIA </a:t>
              </a:r>
              <a:r>
                <a:rPr lang="es-EC" sz="1000" dirty="0" smtClean="0">
                  <a:latin typeface="Cambria" panose="02040503050406030204" pitchFamily="18" charset="0"/>
                </a:rPr>
                <a:t>DE CARAQUEZ</a:t>
              </a:r>
              <a:endParaRPr lang="es-EC" sz="1000" dirty="0">
                <a:latin typeface="Cambria" panose="02040503050406030204" pitchFamily="18" charset="0"/>
              </a:endParaRP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1000" dirty="0">
                  <a:latin typeface="Cambria" panose="02040503050406030204" pitchFamily="18" charset="0"/>
                </a:rPr>
                <a:t>MANTA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1000" dirty="0">
                  <a:latin typeface="Cambria" panose="02040503050406030204" pitchFamily="18" charset="0"/>
                </a:rPr>
                <a:t>PUERTO </a:t>
              </a:r>
              <a:r>
                <a:rPr lang="es-EC" sz="1000" dirty="0" smtClean="0">
                  <a:latin typeface="Cambria" panose="02040503050406030204" pitchFamily="18" charset="0"/>
                </a:rPr>
                <a:t>LOPEZ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1000" dirty="0" smtClean="0">
                  <a:latin typeface="Cambria" panose="02040503050406030204" pitchFamily="18" charset="0"/>
                </a:rPr>
                <a:t>JARAMIJO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1000" dirty="0" smtClean="0">
                  <a:latin typeface="Cambria" panose="02040503050406030204" pitchFamily="18" charset="0"/>
                </a:rPr>
                <a:t>SAN MATEO </a:t>
              </a:r>
              <a:endParaRPr lang="es-EC" sz="1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3" name="12 Abrir llave"/>
          <p:cNvSpPr/>
          <p:nvPr/>
        </p:nvSpPr>
        <p:spPr bwMode="auto">
          <a:xfrm>
            <a:off x="1169100" y="2195430"/>
            <a:ext cx="268262" cy="108277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50 Grupo"/>
          <p:cNvGrpSpPr>
            <a:grpSpLocks/>
          </p:cNvGrpSpPr>
          <p:nvPr/>
        </p:nvGrpSpPr>
        <p:grpSpPr bwMode="auto">
          <a:xfrm>
            <a:off x="-36500" y="3356992"/>
            <a:ext cx="1610989" cy="1206175"/>
            <a:chOff x="447453" y="4389882"/>
            <a:chExt cx="1655463" cy="1206458"/>
          </a:xfrm>
        </p:grpSpPr>
        <p:sp>
          <p:nvSpPr>
            <p:cNvPr id="15" name="14 CuadroTexto">
              <a:hlinkClick r:id="rId5" action="ppaction://hlinksldjump"/>
            </p:cNvPr>
            <p:cNvSpPr txBox="1"/>
            <p:nvPr/>
          </p:nvSpPr>
          <p:spPr>
            <a:xfrm>
              <a:off x="447453" y="4389882"/>
              <a:ext cx="411156" cy="1094358"/>
            </a:xfrm>
            <a:prstGeom prst="rect">
              <a:avLst/>
            </a:prstGeom>
            <a:noFill/>
          </p:spPr>
          <p:txBody>
            <a:bodyPr vert="vert270" wrap="square" anchor="ctr">
              <a:spAutoFit/>
            </a:bodyPr>
            <a:lstStyle/>
            <a:p>
              <a:pPr algn="ctr">
                <a:defRPr/>
              </a:pPr>
              <a:r>
                <a:rPr lang="es-ES_tradnl" sz="1400" b="1" dirty="0">
                  <a:latin typeface="Cambria" panose="02040503050406030204" pitchFamily="18" charset="0"/>
                  <a:hlinkClick r:id="" action="ppaction://noaction"/>
                </a:rPr>
                <a:t>STA. ELENA</a:t>
              </a:r>
              <a:endParaRPr lang="es-EC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16" name="15 Abrir llave"/>
            <p:cNvSpPr/>
            <p:nvPr/>
          </p:nvSpPr>
          <p:spPr>
            <a:xfrm>
              <a:off x="1020315" y="4658277"/>
              <a:ext cx="258666" cy="84474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2000" dirty="0"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7" name="40 CuadroTexto"/>
            <p:cNvSpPr txBox="1">
              <a:spLocks noChangeArrowheads="1"/>
            </p:cNvSpPr>
            <p:nvPr/>
          </p:nvSpPr>
          <p:spPr bwMode="auto">
            <a:xfrm>
              <a:off x="1112989" y="4672793"/>
              <a:ext cx="989927" cy="92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LA ENTRADA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SAN PEDRO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PALMAR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SANTA ROSA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ANCONCITO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CHANDUY</a:t>
              </a:r>
            </a:p>
          </p:txBody>
        </p:sp>
      </p:grpSp>
      <p:grpSp>
        <p:nvGrpSpPr>
          <p:cNvPr id="18" name="81 Grupo"/>
          <p:cNvGrpSpPr>
            <a:grpSpLocks/>
          </p:cNvGrpSpPr>
          <p:nvPr/>
        </p:nvGrpSpPr>
        <p:grpSpPr bwMode="auto">
          <a:xfrm>
            <a:off x="226410" y="4516864"/>
            <a:ext cx="1628262" cy="1000125"/>
            <a:chOff x="6935407" y="3357562"/>
            <a:chExt cx="1627462" cy="1000132"/>
          </a:xfrm>
        </p:grpSpPr>
        <p:sp>
          <p:nvSpPr>
            <p:cNvPr id="19" name="18 CuadroTexto">
              <a:hlinkClick r:id="rId5" action="ppaction://hlinksldjump"/>
            </p:cNvPr>
            <p:cNvSpPr txBox="1"/>
            <p:nvPr/>
          </p:nvSpPr>
          <p:spPr>
            <a:xfrm>
              <a:off x="6935407" y="3357562"/>
              <a:ext cx="399914" cy="1000132"/>
            </a:xfrm>
            <a:prstGeom prst="rect">
              <a:avLst/>
            </a:prstGeom>
            <a:noFill/>
          </p:spPr>
          <p:txBody>
            <a:bodyPr vert="vert270" anchor="ctr">
              <a:spAutoFit/>
            </a:bodyPr>
            <a:lstStyle/>
            <a:p>
              <a:pPr algn="ctr">
                <a:defRPr/>
              </a:pPr>
              <a:r>
                <a:rPr lang="es-ES_tradnl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hlinkClick r:id="" action="ppaction://noaction"/>
                </a:rPr>
                <a:t>GUAYAS</a:t>
              </a:r>
              <a:endParaRPr lang="es-EC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0" name="19 Cerrar llave"/>
            <p:cNvSpPr/>
            <p:nvPr/>
          </p:nvSpPr>
          <p:spPr>
            <a:xfrm flipH="1">
              <a:off x="7320467" y="3497263"/>
              <a:ext cx="263396" cy="71438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2000" dirty="0"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1" name="77 CuadroTexto"/>
            <p:cNvSpPr txBox="1">
              <a:spLocks noChangeArrowheads="1"/>
            </p:cNvSpPr>
            <p:nvPr/>
          </p:nvSpPr>
          <p:spPr bwMode="auto">
            <a:xfrm>
              <a:off x="7489259" y="3488526"/>
              <a:ext cx="1073610" cy="646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.GUAYAQUIL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.PUNA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.PLAYAS</a:t>
              </a:r>
              <a:endParaRPr lang="es-EC" sz="9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 POSORJA</a:t>
              </a:r>
            </a:p>
          </p:txBody>
        </p:sp>
      </p:grpSp>
      <p:grpSp>
        <p:nvGrpSpPr>
          <p:cNvPr id="22" name="82 Grupo"/>
          <p:cNvGrpSpPr>
            <a:grpSpLocks/>
          </p:cNvGrpSpPr>
          <p:nvPr/>
        </p:nvGrpSpPr>
        <p:grpSpPr bwMode="auto">
          <a:xfrm>
            <a:off x="72267" y="5411472"/>
            <a:ext cx="1734980" cy="1000125"/>
            <a:chOff x="6788725" y="3302382"/>
            <a:chExt cx="1736512" cy="1000132"/>
          </a:xfrm>
        </p:grpSpPr>
        <p:sp>
          <p:nvSpPr>
            <p:cNvPr id="23" name="22 CuadroTexto">
              <a:hlinkClick r:id="rId6" action="ppaction://hlinksldjump"/>
            </p:cNvPr>
            <p:cNvSpPr txBox="1"/>
            <p:nvPr/>
          </p:nvSpPr>
          <p:spPr>
            <a:xfrm>
              <a:off x="6788725" y="3302382"/>
              <a:ext cx="400463" cy="1000132"/>
            </a:xfrm>
            <a:prstGeom prst="rect">
              <a:avLst/>
            </a:prstGeom>
            <a:noFill/>
          </p:spPr>
          <p:txBody>
            <a:bodyPr vert="vert270" anchor="ctr">
              <a:spAutoFit/>
            </a:bodyPr>
            <a:lstStyle/>
            <a:p>
              <a:pPr algn="ctr">
                <a:defRPr/>
              </a:pPr>
              <a:r>
                <a:rPr lang="es-ES_tradnl" sz="1400" b="1" dirty="0">
                  <a:latin typeface="Cambria" panose="02040503050406030204" pitchFamily="18" charset="0"/>
                  <a:hlinkClick r:id="" action="ppaction://noaction"/>
                </a:rPr>
                <a:t>EL ORO</a:t>
              </a:r>
              <a:endParaRPr lang="es-EC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24" name="23 Cerrar llave"/>
            <p:cNvSpPr/>
            <p:nvPr/>
          </p:nvSpPr>
          <p:spPr>
            <a:xfrm flipH="1">
              <a:off x="7195123" y="3481770"/>
              <a:ext cx="222446" cy="476253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2000" dirty="0"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5" name="85 CuadroTexto"/>
            <p:cNvSpPr txBox="1">
              <a:spLocks noChangeArrowheads="1"/>
            </p:cNvSpPr>
            <p:nvPr/>
          </p:nvSpPr>
          <p:spPr bwMode="auto">
            <a:xfrm>
              <a:off x="7380312" y="3535457"/>
              <a:ext cx="1144925" cy="50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PUERTO </a:t>
              </a:r>
              <a:r>
                <a:rPr lang="es-EC" sz="900" dirty="0" smtClean="0">
                  <a:latin typeface="Cambria" panose="02040503050406030204" pitchFamily="18" charset="0"/>
                </a:rPr>
                <a:t>BOLIVAR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 smtClean="0">
                  <a:latin typeface="Cambria" panose="02040503050406030204" pitchFamily="18" charset="0"/>
                </a:rPr>
                <a:t>HUAQUILLAS</a:t>
              </a:r>
              <a:endParaRPr lang="es-EC" sz="900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27" name="26 Conector recto de flecha"/>
          <p:cNvCxnSpPr/>
          <p:nvPr/>
        </p:nvCxnSpPr>
        <p:spPr>
          <a:xfrm>
            <a:off x="2780145" y="1559103"/>
            <a:ext cx="12358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2050229" y="2544036"/>
            <a:ext cx="875835" cy="30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1317601" y="4047600"/>
            <a:ext cx="4896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1622037" y="4678605"/>
            <a:ext cx="867163" cy="2923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1362917" y="5911534"/>
            <a:ext cx="63331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39 Elipse"/>
          <p:cNvSpPr/>
          <p:nvPr/>
        </p:nvSpPr>
        <p:spPr>
          <a:xfrm>
            <a:off x="4355976" y="2236705"/>
            <a:ext cx="357187" cy="3073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42" name="41 Conector recto de flecha"/>
          <p:cNvCxnSpPr/>
          <p:nvPr/>
        </p:nvCxnSpPr>
        <p:spPr>
          <a:xfrm flipH="1">
            <a:off x="4840035" y="1820713"/>
            <a:ext cx="596062" cy="4476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endCxn id="39" idx="0"/>
          </p:cNvCxnSpPr>
          <p:nvPr/>
        </p:nvCxnSpPr>
        <p:spPr>
          <a:xfrm flipH="1">
            <a:off x="6714952" y="2364082"/>
            <a:ext cx="404688" cy="781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5148064" y="1559103"/>
            <a:ext cx="156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1400" b="1" u="sng" dirty="0" smtClean="0">
                <a:solidFill>
                  <a:srgbClr val="0070C0"/>
                </a:solidFill>
                <a:latin typeface="Cambria" panose="02040503050406030204" pitchFamily="18" charset="0"/>
              </a:rPr>
              <a:t>PICHINCHA</a:t>
            </a:r>
            <a:r>
              <a:rPr lang="es-EC" sz="1400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s-EC" sz="1400" dirty="0" smtClean="0">
                <a:latin typeface="Cambria" panose="02040503050406030204" pitchFamily="18" charset="0"/>
              </a:rPr>
              <a:t>Quito</a:t>
            </a:r>
            <a:endParaRPr lang="es-EC" sz="1400" dirty="0">
              <a:latin typeface="Cambria" panose="02040503050406030204" pitchFamily="18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948264" y="208159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u="sng" dirty="0" smtClean="0">
                <a:solidFill>
                  <a:srgbClr val="0070C0"/>
                </a:solidFill>
                <a:latin typeface="Cambria" panose="02040503050406030204" pitchFamily="18" charset="0"/>
              </a:rPr>
              <a:t>NAPO: </a:t>
            </a:r>
            <a:r>
              <a:rPr lang="es-EC" sz="1400" dirty="0" smtClean="0">
                <a:latin typeface="Cambria" panose="02040503050406030204" pitchFamily="18" charset="0"/>
              </a:rPr>
              <a:t>Tena</a:t>
            </a:r>
            <a:endParaRPr lang="es-EC" sz="1400" dirty="0">
              <a:latin typeface="Cambria" panose="02040503050406030204" pitchFamily="18" charset="0"/>
            </a:endParaRPr>
          </a:p>
        </p:txBody>
      </p:sp>
      <p:cxnSp>
        <p:nvCxnSpPr>
          <p:cNvPr id="47" name="46 Conector recto de flecha"/>
          <p:cNvCxnSpPr/>
          <p:nvPr/>
        </p:nvCxnSpPr>
        <p:spPr>
          <a:xfrm flipH="1" flipV="1">
            <a:off x="3464598" y="3659608"/>
            <a:ext cx="551421" cy="139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" name="46 Grupo"/>
          <p:cNvGrpSpPr>
            <a:grpSpLocks/>
          </p:cNvGrpSpPr>
          <p:nvPr/>
        </p:nvGrpSpPr>
        <p:grpSpPr bwMode="auto">
          <a:xfrm>
            <a:off x="3930777" y="3413944"/>
            <a:ext cx="1680097" cy="519112"/>
            <a:chOff x="7199241" y="3365090"/>
            <a:chExt cx="1758854" cy="1000132"/>
          </a:xfrm>
        </p:grpSpPr>
        <p:sp>
          <p:nvSpPr>
            <p:cNvPr id="49" name="48 CuadroTexto">
              <a:hlinkClick r:id="rId6" action="ppaction://hlinksldjump"/>
            </p:cNvPr>
            <p:cNvSpPr txBox="1"/>
            <p:nvPr/>
          </p:nvSpPr>
          <p:spPr>
            <a:xfrm>
              <a:off x="8313687" y="3365090"/>
              <a:ext cx="644408" cy="1000132"/>
            </a:xfrm>
            <a:prstGeom prst="rect">
              <a:avLst/>
            </a:prstGeom>
            <a:noFill/>
          </p:spPr>
          <p:txBody>
            <a:bodyPr vert="vert" anchor="ctr">
              <a:spAutoFit/>
            </a:bodyPr>
            <a:lstStyle/>
            <a:p>
              <a:pPr algn="ctr">
                <a:defRPr/>
              </a:pPr>
              <a:r>
                <a:rPr lang="es-ES_tradnl" sz="1400" b="1" dirty="0">
                  <a:latin typeface="Cambria" panose="02040503050406030204" pitchFamily="18" charset="0"/>
                  <a:hlinkClick r:id="" action="ppaction://noaction"/>
                </a:rPr>
                <a:t>LOS RIOS</a:t>
              </a:r>
              <a:endParaRPr lang="es-EC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50" name="49 Cerrar llave"/>
            <p:cNvSpPr/>
            <p:nvPr/>
          </p:nvSpPr>
          <p:spPr>
            <a:xfrm>
              <a:off x="8214594" y="3481313"/>
              <a:ext cx="189459" cy="64228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C" sz="2000" dirty="0"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51" name="49 CuadroTexto"/>
            <p:cNvSpPr txBox="1">
              <a:spLocks noChangeArrowheads="1"/>
            </p:cNvSpPr>
            <p:nvPr/>
          </p:nvSpPr>
          <p:spPr bwMode="auto">
            <a:xfrm>
              <a:off x="7199241" y="3635807"/>
              <a:ext cx="1000130" cy="444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Char char="Ø"/>
              </a:pPr>
              <a:r>
                <a:rPr lang="es-EC" sz="900" dirty="0">
                  <a:latin typeface="Cambria" panose="02040503050406030204" pitchFamily="18" charset="0"/>
                </a:rPr>
                <a:t>BABAHOYO</a:t>
              </a:r>
            </a:p>
          </p:txBody>
        </p:sp>
      </p:grpSp>
      <p:pic>
        <p:nvPicPr>
          <p:cNvPr id="46" name="Picture 2" descr="C:\Users\JIMMY MARTINEZ\Desktop\gif tib\tiburon-01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6966" y="6067109"/>
            <a:ext cx="657708" cy="611668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2499448" y="4309273"/>
            <a:ext cx="42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13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1679572" y="3941348"/>
            <a:ext cx="66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15</a:t>
            </a:r>
            <a:endParaRPr lang="es-EC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059832" y="2389370"/>
            <a:ext cx="69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28</a:t>
            </a:r>
            <a:endParaRPr lang="es-EC" dirty="0"/>
          </a:p>
        </p:txBody>
      </p:sp>
      <p:sp>
        <p:nvSpPr>
          <p:cNvPr id="34" name="33 CuadroTexto"/>
          <p:cNvSpPr txBox="1"/>
          <p:nvPr/>
        </p:nvSpPr>
        <p:spPr>
          <a:xfrm>
            <a:off x="4103737" y="1451381"/>
            <a:ext cx="60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13</a:t>
            </a:r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2282216" y="5775108"/>
            <a:ext cx="28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6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6598295" y="3145106"/>
            <a:ext cx="23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366907" y="2236705"/>
            <a:ext cx="56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52" name="51 CuadroTexto"/>
          <p:cNvSpPr txBox="1"/>
          <p:nvPr/>
        </p:nvSpPr>
        <p:spPr>
          <a:xfrm>
            <a:off x="3203848" y="3474269"/>
            <a:ext cx="33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54713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es-EC" sz="3600" b="1" dirty="0" smtClean="0">
                <a:solidFill>
                  <a:srgbClr val="160AB6"/>
                </a:solidFill>
                <a:latin typeface="Cambria" panose="02040503050406030204" pitchFamily="18" charset="0"/>
              </a:rPr>
              <a:t>Inspecciones durante el desembarque</a:t>
            </a:r>
            <a:endParaRPr lang="es-EC" sz="3600" b="1" dirty="0">
              <a:solidFill>
                <a:srgbClr val="160AB6"/>
              </a:solidFill>
              <a:latin typeface="Cambria" panose="02040503050406030204" pitchFamily="18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B29BA-FD7E-46C1-BBBF-F4CDF9554ABE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21FC-3607-46F5-AE2D-F775109A4618}" type="slidenum">
              <a:rPr lang="es-EC" smtClean="0"/>
              <a:pPr>
                <a:defRPr/>
              </a:pPr>
              <a:t>7</a:t>
            </a:fld>
            <a:endParaRPr lang="es-EC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711459"/>
            <a:ext cx="3816424" cy="253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594175" cy="312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0"/>
            <a:ext cx="3371850" cy="253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0769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440160"/>
          </a:xfrm>
        </p:spPr>
        <p:txBody>
          <a:bodyPr/>
          <a:lstStyle/>
          <a:p>
            <a:r>
              <a:rPr lang="es-EC" sz="3200" b="1" dirty="0">
                <a:solidFill>
                  <a:srgbClr val="160AB6"/>
                </a:solidFill>
                <a:latin typeface="Cambria" pitchFamily="18" charset="0"/>
              </a:rPr>
              <a:t>Bitácoras de pesca </a:t>
            </a:r>
            <a:r>
              <a:rPr lang="es-EC" sz="3200" b="1" dirty="0" smtClean="0">
                <a:solidFill>
                  <a:srgbClr val="160AB6"/>
                </a:solidFill>
                <a:latin typeface="Cambria" pitchFamily="18" charset="0"/>
              </a:rPr>
              <a:t/>
            </a:r>
            <a:br>
              <a:rPr lang="es-EC" sz="3200" b="1" dirty="0" smtClean="0">
                <a:solidFill>
                  <a:srgbClr val="160AB6"/>
                </a:solidFill>
                <a:latin typeface="Cambria" pitchFamily="18" charset="0"/>
              </a:rPr>
            </a:br>
            <a:r>
              <a:rPr lang="es-EC" sz="3200" b="1" dirty="0" smtClean="0">
                <a:solidFill>
                  <a:srgbClr val="160AB6"/>
                </a:solidFill>
                <a:latin typeface="Cambria" pitchFamily="18" charset="0"/>
              </a:rPr>
              <a:t>Certificados de monitoreo  Guías de Movilización.</a:t>
            </a:r>
            <a:endParaRPr lang="es-EC" sz="3200" b="1" dirty="0">
              <a:solidFill>
                <a:srgbClr val="160AB6"/>
              </a:solidFill>
              <a:latin typeface="Cambria" pitchFamily="18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DCBED-74BF-4EF8-8F99-2EE615DD4CFC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330B3-19B5-448E-B6F5-70164710A507}" type="slidenum">
              <a:rPr lang="es-EC" smtClean="0"/>
              <a:pPr>
                <a:defRPr/>
              </a:pPr>
              <a:t>8</a:t>
            </a:fld>
            <a:endParaRPr lang="es-EC"/>
          </a:p>
        </p:txBody>
      </p:sp>
      <p:pic>
        <p:nvPicPr>
          <p:cNvPr id="7170" name="Picture 2" descr="C:\Users\JIMMY MARTINEZ\Desktop\gif tib\Imagen-animada-Tiburon-martillo-0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733256"/>
            <a:ext cx="1428750" cy="61912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851549" cy="435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1230" y="1694457"/>
            <a:ext cx="3456384" cy="465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45289"/>
            <a:ext cx="367665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5B29BA-FD7E-46C1-BBBF-F4CDF9554ABE}" type="datetime1">
              <a:rPr lang="es-EC" smtClean="0"/>
              <a:pPr>
                <a:defRPr/>
              </a:pPr>
              <a:t>25/11/2014</a:t>
            </a:fld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21FC-3607-46F5-AE2D-F775109A4618}" type="slidenum">
              <a:rPr lang="es-EC" smtClean="0"/>
              <a:pPr>
                <a:defRPr/>
              </a:pPr>
              <a:t>9</a:t>
            </a:fld>
            <a:endParaRPr lang="es-EC"/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val="15660140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14138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5750</TotalTime>
  <Words>604</Words>
  <Application>Microsoft Office PowerPoint</Application>
  <PresentationFormat>Presentación en pantalla (4:3)</PresentationFormat>
  <Paragraphs>158</Paragraphs>
  <Slides>16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Antecedente </vt:lpstr>
      <vt:lpstr>Desafíos</vt:lpstr>
      <vt:lpstr>Presentación de PowerPoint</vt:lpstr>
      <vt:lpstr>Distribución de Inspectorías de Pesca</vt:lpstr>
      <vt:lpstr>Inspecciones durante el desembarque</vt:lpstr>
      <vt:lpstr>Bitácoras de pesca  Certificados de monitoreo  Guías de Movilización.</vt:lpstr>
      <vt:lpstr>Presentación de PowerPoint</vt:lpstr>
      <vt:lpstr>Proceso de Exportación</vt:lpstr>
      <vt:lpstr>Inspecciones</vt:lpstr>
      <vt:lpstr>Ecuapass</vt:lpstr>
      <vt:lpstr>Estructura de la pantalla principal del portal de VUE </vt:lpstr>
      <vt:lpstr>Presentación de PowerPoint</vt:lpstr>
      <vt:lpstr>Presentación de PowerPoint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home</dc:creator>
  <cp:lastModifiedBy>MARIUXY GARCIA</cp:lastModifiedBy>
  <cp:revision>242</cp:revision>
  <dcterms:created xsi:type="dcterms:W3CDTF">2012-11-10T18:39:08Z</dcterms:created>
  <dcterms:modified xsi:type="dcterms:W3CDTF">2014-11-25T17:08:23Z</dcterms:modified>
</cp:coreProperties>
</file>